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1"/>
  </p:notesMasterIdLst>
  <p:handoutMasterIdLst>
    <p:handoutMasterId r:id="rId22"/>
  </p:handoutMasterIdLst>
  <p:sldIdLst>
    <p:sldId id="324" r:id="rId5"/>
    <p:sldId id="302" r:id="rId6"/>
    <p:sldId id="335" r:id="rId7"/>
    <p:sldId id="336" r:id="rId8"/>
    <p:sldId id="337" r:id="rId9"/>
    <p:sldId id="341" r:id="rId10"/>
    <p:sldId id="342" r:id="rId11"/>
    <p:sldId id="332" r:id="rId12"/>
    <p:sldId id="331" r:id="rId13"/>
    <p:sldId id="338" r:id="rId14"/>
    <p:sldId id="333" r:id="rId15"/>
    <p:sldId id="334" r:id="rId16"/>
    <p:sldId id="340" r:id="rId17"/>
    <p:sldId id="339" r:id="rId18"/>
    <p:sldId id="304" r:id="rId19"/>
    <p:sldId id="313" r:id="rId20"/>
  </p:sldIdLst>
  <p:sldSz cx="12192000" cy="6858000"/>
  <p:notesSz cx="6858000" cy="9144000"/>
  <p:defaultTextStyle>
    <a:defPPr rtl="0"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68" userDrawn="1">
          <p15:clr>
            <a:srgbClr val="A4A3A4"/>
          </p15:clr>
        </p15:guide>
        <p15:guide id="2" pos="408" userDrawn="1">
          <p15:clr>
            <a:srgbClr val="A4A3A4"/>
          </p15:clr>
        </p15:guide>
        <p15:guide id="3" orient="horz" pos="3912" userDrawn="1">
          <p15:clr>
            <a:srgbClr val="A4A3A4"/>
          </p15:clr>
        </p15:guide>
        <p15:guide id="4" pos="7272" userDrawn="1">
          <p15:clr>
            <a:srgbClr val="A4A3A4"/>
          </p15:clr>
        </p15:guide>
        <p15:guide id="5" orient="horz" pos="165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E25E649-3F16-4E02-A733-19D2CDBF48F0}"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5033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>
        <p:guide orient="horz" pos="1968"/>
        <p:guide pos="408"/>
        <p:guide orient="horz" pos="3912"/>
        <p:guide pos="7272"/>
        <p:guide orient="horz" pos="1656"/>
      </p:guideLst>
    </p:cSldViewPr>
  </p:slideViewPr>
  <p:outlineViewPr>
    <p:cViewPr>
      <p:scale>
        <a:sx n="33" d="100"/>
        <a:sy n="33" d="100"/>
      </p:scale>
      <p:origin x="0" y="-4886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10" d="100"/>
        <a:sy n="110" d="100"/>
      </p:scale>
      <p:origin x="0" y="-965"/>
    </p:cViewPr>
  </p:sorterViewPr>
  <p:notesViewPr>
    <p:cSldViewPr snapToGrid="0">
      <p:cViewPr varScale="1">
        <p:scale>
          <a:sx n="62" d="100"/>
          <a:sy n="62" d="100"/>
        </p:scale>
        <p:origin x="3226" y="7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r>
              <a:rPr lang="pt-PT"/>
              <a:t>1</a:t>
            </a:r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698B016-9628-421B-A065-D1F65B1BD3D5}" type="datetime1">
              <a:rPr lang="pt-PT" smtClean="0"/>
              <a:t>29/11/2022</a:t>
            </a:fld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94A2883B-C52B-9199-09F7-5C9BDD82071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805393-A061-4254-8091-6B785F90778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g>
</file>

<file path=ppt/media/image10.png>
</file>

<file path=ppt/media/image11.pn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jp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r>
              <a:rPr lang="pt-PT" noProof="0"/>
              <a:t>1</a:t>
            </a:r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60BF5BE-20EB-4C1F-9122-9EBF243BCBE6}" type="datetime1">
              <a:rPr lang="pt-PT" noProof="0" smtClean="0"/>
              <a:t>29/11/2022</a:t>
            </a:fld>
            <a:endParaRPr lang="pt-PT" noProof="0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PT" noProof="0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PT" noProof="0"/>
              <a:t>Editar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r>
              <a:rPr lang="pt-PT" noProof="0"/>
              <a:t>12312</a:t>
            </a:r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530193B-564F-4854-8A52-728F3FB19C85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44206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079122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979373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156933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squema Personalizad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Marcador de Posição da Imagem 21">
            <a:extLst>
              <a:ext uri="{FF2B5EF4-FFF2-40B4-BE49-F238E27FC236}">
                <a16:creationId xmlns:a16="http://schemas.microsoft.com/office/drawing/2014/main" id="{DFA57703-9E4A-48E0-A123-3A5EDC76475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6" name="Hexágono 5">
            <a:extLst>
              <a:ext uri="{FF2B5EF4-FFF2-40B4-BE49-F238E27FC236}">
                <a16:creationId xmlns:a16="http://schemas.microsoft.com/office/drawing/2014/main" id="{ED61BFD1-C421-442F-ACC0-868D35B02015}"/>
              </a:ext>
            </a:extLst>
          </p:cNvPr>
          <p:cNvSpPr/>
          <p:nvPr userDrawn="1"/>
        </p:nvSpPr>
        <p:spPr>
          <a:xfrm>
            <a:off x="3166402" y="903484"/>
            <a:ext cx="5859196" cy="5051033"/>
          </a:xfrm>
          <a:prstGeom prst="hexagon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4" name="Hexágono 13">
            <a:extLst>
              <a:ext uri="{FF2B5EF4-FFF2-40B4-BE49-F238E27FC236}">
                <a16:creationId xmlns:a16="http://schemas.microsoft.com/office/drawing/2014/main" id="{89B16BC3-CBF9-4BF0-A37A-9F2BB89BED54}"/>
              </a:ext>
            </a:extLst>
          </p:cNvPr>
          <p:cNvSpPr/>
          <p:nvPr userDrawn="1"/>
        </p:nvSpPr>
        <p:spPr>
          <a:xfrm>
            <a:off x="7974278" y="5753530"/>
            <a:ext cx="651613" cy="561736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6" name="Hexágono 15">
            <a:extLst>
              <a:ext uri="{FF2B5EF4-FFF2-40B4-BE49-F238E27FC236}">
                <a16:creationId xmlns:a16="http://schemas.microsoft.com/office/drawing/2014/main" id="{80EA9ECE-F57C-4B25-AD19-4F78933A61EC}"/>
              </a:ext>
            </a:extLst>
          </p:cNvPr>
          <p:cNvSpPr/>
          <p:nvPr userDrawn="1"/>
        </p:nvSpPr>
        <p:spPr>
          <a:xfrm>
            <a:off x="2255521" y="2751804"/>
            <a:ext cx="785546" cy="677196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8" name="Hexágono 17">
            <a:extLst>
              <a:ext uri="{FF2B5EF4-FFF2-40B4-BE49-F238E27FC236}">
                <a16:creationId xmlns:a16="http://schemas.microsoft.com/office/drawing/2014/main" id="{DCBDF4EA-BFFB-460D-B9A8-45C097E920DA}"/>
              </a:ext>
            </a:extLst>
          </p:cNvPr>
          <p:cNvSpPr/>
          <p:nvPr userDrawn="1"/>
        </p:nvSpPr>
        <p:spPr>
          <a:xfrm>
            <a:off x="8021783" y="671564"/>
            <a:ext cx="392774" cy="338599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20" name="Hexágono 19">
            <a:extLst>
              <a:ext uri="{FF2B5EF4-FFF2-40B4-BE49-F238E27FC236}">
                <a16:creationId xmlns:a16="http://schemas.microsoft.com/office/drawing/2014/main" id="{AB15A15E-528E-4041-8E63-65C0D0398F3A}"/>
              </a:ext>
            </a:extLst>
          </p:cNvPr>
          <p:cNvSpPr/>
          <p:nvPr userDrawn="1"/>
        </p:nvSpPr>
        <p:spPr>
          <a:xfrm>
            <a:off x="2035398" y="3344350"/>
            <a:ext cx="196388" cy="169300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A7A620BD-CFAD-4100-8C9F-494D15A0A9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96846" y="2576760"/>
            <a:ext cx="3924935" cy="1695637"/>
          </a:xfrm>
          <a:prstGeom prst="rect">
            <a:avLst/>
          </a:prstGeom>
        </p:spPr>
        <p:txBody>
          <a:bodyPr rtlCol="0"/>
          <a:lstStyle>
            <a:lvl1pPr>
              <a:spcBef>
                <a:spcPts val="1000"/>
              </a:spcBef>
              <a:defRPr sz="48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pt-PT" noProof="0"/>
              <a:t>Clique para editar o Modelo Global</a:t>
            </a:r>
          </a:p>
        </p:txBody>
      </p:sp>
      <p:sp>
        <p:nvSpPr>
          <p:cNvPr id="24" name="Marcador de Posição do Texto 23">
            <a:extLst>
              <a:ext uri="{FF2B5EF4-FFF2-40B4-BE49-F238E27FC236}">
                <a16:creationId xmlns:a16="http://schemas.microsoft.com/office/drawing/2014/main" id="{340C15AA-E296-48AE-857F-0589EEA69DC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96848" y="1899514"/>
            <a:ext cx="3924934" cy="490538"/>
          </a:xfrm>
          <a:prstGeom prst="rect">
            <a:avLst/>
          </a:prstGeom>
        </p:spPr>
        <p:txBody>
          <a:bodyPr rtlCol="0"/>
          <a:lstStyle>
            <a:lvl1pPr>
              <a:buNone/>
              <a:defRPr lang="en-US" sz="2400" b="1" kern="1200" dirty="0" smtClean="0">
                <a:solidFill>
                  <a:schemeClr val="accent4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 rtl="0"/>
            <a:r>
              <a:rPr lang="pt-PT" noProof="0"/>
              <a:t>Clique para editar texto</a:t>
            </a:r>
          </a:p>
        </p:txBody>
      </p:sp>
      <p:sp>
        <p:nvSpPr>
          <p:cNvPr id="28" name="Marcador de Posição do Texto 27">
            <a:extLst>
              <a:ext uri="{FF2B5EF4-FFF2-40B4-BE49-F238E27FC236}">
                <a16:creationId xmlns:a16="http://schemas.microsoft.com/office/drawing/2014/main" id="{E0A61465-6ECA-46DC-97DD-7BCFDB69EB8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84582" y="4459105"/>
            <a:ext cx="3222836" cy="1168530"/>
          </a:xfrm>
          <a:prstGeom prst="rect">
            <a:avLst/>
          </a:prstGeom>
        </p:spPr>
        <p:txBody>
          <a:bodyPr rtlCol="0" anchor="b"/>
          <a:lstStyle>
            <a:lvl1pPr algn="r">
              <a:buNone/>
              <a:defRPr lang="en-US" sz="16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</p:spTree>
    <p:extLst>
      <p:ext uri="{BB962C8B-B14F-4D97-AF65-F5344CB8AC3E}">
        <p14:creationId xmlns:p14="http://schemas.microsoft.com/office/powerpoint/2010/main" val="7814876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nha Cronológic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1">
            <a:extLst>
              <a:ext uri="{FF2B5EF4-FFF2-40B4-BE49-F238E27FC236}">
                <a16:creationId xmlns:a16="http://schemas.microsoft.com/office/drawing/2014/main" id="{69FE87B7-32A4-4C7F-9AAF-37688E640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647700"/>
            <a:ext cx="11340000" cy="700114"/>
          </a:xfrm>
          <a:prstGeom prst="rect">
            <a:avLst/>
          </a:prstGeom>
        </p:spPr>
        <p:txBody>
          <a:bodyPr rtlCol="0" anchor="ctr"/>
          <a:lstStyle/>
          <a:p>
            <a:pPr algn="ctr" rtl="0"/>
            <a:r>
              <a:rPr lang="pt-PT" sz="4800" b="1" noProof="0">
                <a:solidFill>
                  <a:schemeClr val="tx1"/>
                </a:solidFill>
              </a:rPr>
              <a:t>Clique para editar o estilo de título do Modelo Global</a:t>
            </a:r>
          </a:p>
        </p:txBody>
      </p:sp>
    </p:spTree>
    <p:extLst>
      <p:ext uri="{BB962C8B-B14F-4D97-AF65-F5344CB8AC3E}">
        <p14:creationId xmlns:p14="http://schemas.microsoft.com/office/powerpoint/2010/main" val="12800613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luna de Duas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Marcador de Posição do Texto 27">
            <a:extLst>
              <a:ext uri="{FF2B5EF4-FFF2-40B4-BE49-F238E27FC236}">
                <a16:creationId xmlns:a16="http://schemas.microsoft.com/office/drawing/2014/main" id="{D1E0F77B-E8C6-4A86-B521-8368A308A9A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7700" y="2057818"/>
            <a:ext cx="5080000" cy="438150"/>
          </a:xfrm>
          <a:prstGeom prst="rect">
            <a:avLst/>
          </a:prstGeom>
        </p:spPr>
        <p:txBody>
          <a:bodyPr rtlCol="0"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AACFBE9-8475-4CC0-8189-87BFC4059A86}"/>
              </a:ext>
            </a:extLst>
          </p:cNvPr>
          <p:cNvSpPr/>
          <p:nvPr userDrawn="1"/>
        </p:nvSpPr>
        <p:spPr>
          <a:xfrm>
            <a:off x="10385897" y="1443145"/>
            <a:ext cx="471170" cy="47117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>
              <a:solidFill>
                <a:schemeClr val="accent5"/>
              </a:solidFill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F8C6FC8-D350-4A01-A7E0-5AEDAC96F358}"/>
              </a:ext>
            </a:extLst>
          </p:cNvPr>
          <p:cNvSpPr/>
          <p:nvPr userDrawn="1"/>
        </p:nvSpPr>
        <p:spPr>
          <a:xfrm>
            <a:off x="8910011" y="328773"/>
            <a:ext cx="317813" cy="31781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>
              <a:solidFill>
                <a:schemeClr val="accent5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88F1038A-897D-4C38-B499-73FC76C716FA}"/>
              </a:ext>
            </a:extLst>
          </p:cNvPr>
          <p:cNvSpPr/>
          <p:nvPr userDrawn="1"/>
        </p:nvSpPr>
        <p:spPr>
          <a:xfrm flipH="1">
            <a:off x="8634932" y="623939"/>
            <a:ext cx="170406" cy="17040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>
              <a:solidFill>
                <a:schemeClr val="accent5"/>
              </a:solidFill>
            </a:endParaRPr>
          </a:p>
        </p:txBody>
      </p:sp>
      <p:sp>
        <p:nvSpPr>
          <p:cNvPr id="26" name="Marcador de Posição do Texto 25">
            <a:extLst>
              <a:ext uri="{FF2B5EF4-FFF2-40B4-BE49-F238E27FC236}">
                <a16:creationId xmlns:a16="http://schemas.microsoft.com/office/drawing/2014/main" id="{4A6E2374-7B5B-4947-8461-F294B56E70D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0400" y="2673522"/>
            <a:ext cx="5067300" cy="2935288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29" name="Marcador de Posição do Texto 27">
            <a:extLst>
              <a:ext uri="{FF2B5EF4-FFF2-40B4-BE49-F238E27FC236}">
                <a16:creationId xmlns:a16="http://schemas.microsoft.com/office/drawing/2014/main" id="{FB9159BE-CEED-461B-AF31-03BC124E274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51600" y="2061363"/>
            <a:ext cx="5080000" cy="438150"/>
          </a:xfrm>
          <a:prstGeom prst="rect">
            <a:avLst/>
          </a:prstGeom>
        </p:spPr>
        <p:txBody>
          <a:bodyPr rtlCol="0"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30" name="Marcador de Posição do Texto 25">
            <a:extLst>
              <a:ext uri="{FF2B5EF4-FFF2-40B4-BE49-F238E27FC236}">
                <a16:creationId xmlns:a16="http://schemas.microsoft.com/office/drawing/2014/main" id="{2C15BD20-69D8-4EC1-8A33-A0C6EAFD30A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64300" y="2677067"/>
            <a:ext cx="5067300" cy="2935288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13" name="Marcador de Posição da Imagem 12">
            <a:extLst>
              <a:ext uri="{FF2B5EF4-FFF2-40B4-BE49-F238E27FC236}">
                <a16:creationId xmlns:a16="http://schemas.microsoft.com/office/drawing/2014/main" id="{357B52D4-8D50-4E16-B60E-688B084764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61647" y="0"/>
            <a:ext cx="2930353" cy="1559882"/>
          </a:xfrm>
          <a:custGeom>
            <a:avLst/>
            <a:gdLst>
              <a:gd name="connsiteX0" fmla="*/ 562125 w 2930353"/>
              <a:gd name="connsiteY0" fmla="*/ 435632 h 1559882"/>
              <a:gd name="connsiteX1" fmla="*/ 1124250 w 2930353"/>
              <a:gd name="connsiteY1" fmla="*/ 997757 h 1559882"/>
              <a:gd name="connsiteX2" fmla="*/ 562125 w 2930353"/>
              <a:gd name="connsiteY2" fmla="*/ 1559882 h 1559882"/>
              <a:gd name="connsiteX3" fmla="*/ 0 w 2930353"/>
              <a:gd name="connsiteY3" fmla="*/ 997757 h 1559882"/>
              <a:gd name="connsiteX4" fmla="*/ 562125 w 2930353"/>
              <a:gd name="connsiteY4" fmla="*/ 435632 h 1559882"/>
              <a:gd name="connsiteX5" fmla="*/ 1475035 w 2930353"/>
              <a:gd name="connsiteY5" fmla="*/ 0 h 1559882"/>
              <a:gd name="connsiteX6" fmla="*/ 2930353 w 2930353"/>
              <a:gd name="connsiteY6" fmla="*/ 0 h 1559882"/>
              <a:gd name="connsiteX7" fmla="*/ 2930353 w 2930353"/>
              <a:gd name="connsiteY7" fmla="*/ 1239091 h 1559882"/>
              <a:gd name="connsiteX8" fmla="*/ 2822571 w 2930353"/>
              <a:gd name="connsiteY8" fmla="*/ 1328020 h 1559882"/>
              <a:gd name="connsiteX9" fmla="*/ 2282653 w 2930353"/>
              <a:gd name="connsiteY9" fmla="*/ 1492942 h 1559882"/>
              <a:gd name="connsiteX10" fmla="*/ 1316979 w 2930353"/>
              <a:gd name="connsiteY10" fmla="*/ 527268 h 1559882"/>
              <a:gd name="connsiteX11" fmla="*/ 1392867 w 2930353"/>
              <a:gd name="connsiteY11" fmla="*/ 151384 h 1559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930353" h="1559882">
                <a:moveTo>
                  <a:pt x="562125" y="435632"/>
                </a:moveTo>
                <a:cubicBezTo>
                  <a:pt x="872578" y="435632"/>
                  <a:pt x="1124250" y="687304"/>
                  <a:pt x="1124250" y="997757"/>
                </a:cubicBezTo>
                <a:cubicBezTo>
                  <a:pt x="1124250" y="1308210"/>
                  <a:pt x="872578" y="1559882"/>
                  <a:pt x="562125" y="1559882"/>
                </a:cubicBezTo>
                <a:cubicBezTo>
                  <a:pt x="251672" y="1559882"/>
                  <a:pt x="0" y="1308210"/>
                  <a:pt x="0" y="997757"/>
                </a:cubicBezTo>
                <a:cubicBezTo>
                  <a:pt x="0" y="687304"/>
                  <a:pt x="251672" y="435632"/>
                  <a:pt x="562125" y="435632"/>
                </a:cubicBezTo>
                <a:close/>
                <a:moveTo>
                  <a:pt x="1475035" y="0"/>
                </a:moveTo>
                <a:lnTo>
                  <a:pt x="2930353" y="0"/>
                </a:lnTo>
                <a:lnTo>
                  <a:pt x="2930353" y="1239091"/>
                </a:lnTo>
                <a:lnTo>
                  <a:pt x="2822571" y="1328020"/>
                </a:lnTo>
                <a:cubicBezTo>
                  <a:pt x="2668448" y="1432143"/>
                  <a:pt x="2482651" y="1492942"/>
                  <a:pt x="2282653" y="1492942"/>
                </a:cubicBezTo>
                <a:cubicBezTo>
                  <a:pt x="1749326" y="1492942"/>
                  <a:pt x="1316979" y="1060595"/>
                  <a:pt x="1316979" y="527268"/>
                </a:cubicBezTo>
                <a:cubicBezTo>
                  <a:pt x="1316979" y="393936"/>
                  <a:pt x="1344001" y="266916"/>
                  <a:pt x="1392867" y="151384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92F03355-C197-48C4-A4DF-B413384833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 rtlCol="0"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pPr rtl="0"/>
            <a:r>
              <a:rPr lang="pt-PT" noProof="0"/>
              <a:t>Clique para editar o Modelo Global</a:t>
            </a:r>
          </a:p>
        </p:txBody>
      </p:sp>
    </p:spTree>
    <p:extLst>
      <p:ext uri="{BB962C8B-B14F-4D97-AF65-F5344CB8AC3E}">
        <p14:creationId xmlns:p14="http://schemas.microsoft.com/office/powerpoint/2010/main" val="5659019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luna de Três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Marcador de Posição do Texto 27">
            <a:extLst>
              <a:ext uri="{FF2B5EF4-FFF2-40B4-BE49-F238E27FC236}">
                <a16:creationId xmlns:a16="http://schemas.microsoft.com/office/drawing/2014/main" id="{D1E0F77B-E8C6-4A86-B521-8368A308A9A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60400" y="2037656"/>
            <a:ext cx="3474720" cy="438150"/>
          </a:xfrm>
          <a:prstGeom prst="rect">
            <a:avLst/>
          </a:prstGeom>
        </p:spPr>
        <p:txBody>
          <a:bodyPr rtlCol="0"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26" name="Marcador de Posição do Texto 25">
            <a:extLst>
              <a:ext uri="{FF2B5EF4-FFF2-40B4-BE49-F238E27FC236}">
                <a16:creationId xmlns:a16="http://schemas.microsoft.com/office/drawing/2014/main" id="{4A6E2374-7B5B-4947-8461-F294B56E70D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0400" y="2664637"/>
            <a:ext cx="3474720" cy="2935288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29" name="Marcador de Posição do Texto 27">
            <a:extLst>
              <a:ext uri="{FF2B5EF4-FFF2-40B4-BE49-F238E27FC236}">
                <a16:creationId xmlns:a16="http://schemas.microsoft.com/office/drawing/2014/main" id="{FB9159BE-CEED-461B-AF31-03BC124E274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44180" y="2052478"/>
            <a:ext cx="3474720" cy="438150"/>
          </a:xfrm>
          <a:prstGeom prst="rect">
            <a:avLst/>
          </a:prstGeom>
        </p:spPr>
        <p:txBody>
          <a:bodyPr rtlCol="0"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30" name="Marcador de Posição do Texto 25">
            <a:extLst>
              <a:ext uri="{FF2B5EF4-FFF2-40B4-BE49-F238E27FC236}">
                <a16:creationId xmlns:a16="http://schemas.microsoft.com/office/drawing/2014/main" id="{2C15BD20-69D8-4EC1-8A33-A0C6EAFD30A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56880" y="2668182"/>
            <a:ext cx="3474720" cy="2935288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11" name="Marcador de Posição do Texto 27">
            <a:extLst>
              <a:ext uri="{FF2B5EF4-FFF2-40B4-BE49-F238E27FC236}">
                <a16:creationId xmlns:a16="http://schemas.microsoft.com/office/drawing/2014/main" id="{4FDB27CA-009D-4863-B119-0EC36837148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52290" y="2048933"/>
            <a:ext cx="3474720" cy="438150"/>
          </a:xfrm>
          <a:prstGeom prst="rect">
            <a:avLst/>
          </a:prstGeom>
        </p:spPr>
        <p:txBody>
          <a:bodyPr rtlCol="0"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12" name="Marcador de Posição do Texto 25">
            <a:extLst>
              <a:ext uri="{FF2B5EF4-FFF2-40B4-BE49-F238E27FC236}">
                <a16:creationId xmlns:a16="http://schemas.microsoft.com/office/drawing/2014/main" id="{FD03E3EF-D812-4B98-959B-6800BBE59D1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364990" y="2664637"/>
            <a:ext cx="3474720" cy="2935288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3" name="Hexágono 2">
            <a:extLst>
              <a:ext uri="{FF2B5EF4-FFF2-40B4-BE49-F238E27FC236}">
                <a16:creationId xmlns:a16="http://schemas.microsoft.com/office/drawing/2014/main" id="{303FFB35-43AC-4A56-92D0-91038C098B3C}"/>
              </a:ext>
            </a:extLst>
          </p:cNvPr>
          <p:cNvSpPr/>
          <p:nvPr userDrawn="1"/>
        </p:nvSpPr>
        <p:spPr>
          <a:xfrm>
            <a:off x="10700126" y="788523"/>
            <a:ext cx="1155906" cy="996471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4" name="Hexágono 3">
            <a:extLst>
              <a:ext uri="{FF2B5EF4-FFF2-40B4-BE49-F238E27FC236}">
                <a16:creationId xmlns:a16="http://schemas.microsoft.com/office/drawing/2014/main" id="{AAF31DA0-707D-4A5D-BB7A-A5C90DB11A55}"/>
              </a:ext>
            </a:extLst>
          </p:cNvPr>
          <p:cNvSpPr/>
          <p:nvPr userDrawn="1"/>
        </p:nvSpPr>
        <p:spPr>
          <a:xfrm>
            <a:off x="11388427" y="1859136"/>
            <a:ext cx="315205" cy="271728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>
              <a:solidFill>
                <a:schemeClr val="accent1"/>
              </a:solidFill>
            </a:endParaRPr>
          </a:p>
        </p:txBody>
      </p:sp>
      <p:sp>
        <p:nvSpPr>
          <p:cNvPr id="5" name="Hexágono 4">
            <a:extLst>
              <a:ext uri="{FF2B5EF4-FFF2-40B4-BE49-F238E27FC236}">
                <a16:creationId xmlns:a16="http://schemas.microsoft.com/office/drawing/2014/main" id="{539F452B-F55F-4D85-834B-A7EAF742647C}"/>
              </a:ext>
            </a:extLst>
          </p:cNvPr>
          <p:cNvSpPr/>
          <p:nvPr userDrawn="1"/>
        </p:nvSpPr>
        <p:spPr>
          <a:xfrm>
            <a:off x="9014155" y="740289"/>
            <a:ext cx="379060" cy="326776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>
              <a:solidFill>
                <a:schemeClr val="accent1"/>
              </a:solidFill>
            </a:endParaRPr>
          </a:p>
        </p:txBody>
      </p:sp>
      <p:sp>
        <p:nvSpPr>
          <p:cNvPr id="13" name="Título 1">
            <a:extLst>
              <a:ext uri="{FF2B5EF4-FFF2-40B4-BE49-F238E27FC236}">
                <a16:creationId xmlns:a16="http://schemas.microsoft.com/office/drawing/2014/main" id="{91D9F6BE-FB0B-42EE-8F02-95F5CC039B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 rtlCol="0"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pPr rtl="0"/>
            <a:r>
              <a:rPr lang="pt-PT" noProof="0"/>
              <a:t>Clique para editar o Modelo Global</a:t>
            </a:r>
          </a:p>
        </p:txBody>
      </p:sp>
      <p:sp>
        <p:nvSpPr>
          <p:cNvPr id="16" name="Forma Livre: Forma 15">
            <a:extLst>
              <a:ext uri="{FF2B5EF4-FFF2-40B4-BE49-F238E27FC236}">
                <a16:creationId xmlns:a16="http://schemas.microsoft.com/office/drawing/2014/main" id="{C67FFA0E-8AAA-4DEB-B97E-31969F57927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9393238" y="2"/>
            <a:ext cx="2798762" cy="1354861"/>
          </a:xfrm>
          <a:custGeom>
            <a:avLst/>
            <a:gdLst>
              <a:gd name="connsiteX0" fmla="*/ 316595 w 2798762"/>
              <a:gd name="connsiteY0" fmla="*/ 88390 h 1354861"/>
              <a:gd name="connsiteX1" fmla="*/ 1152465 w 2798762"/>
              <a:gd name="connsiteY1" fmla="*/ 88390 h 1354861"/>
              <a:gd name="connsiteX2" fmla="*/ 1469083 w 2798762"/>
              <a:gd name="connsiteY2" fmla="*/ 721626 h 1354861"/>
              <a:gd name="connsiteX3" fmla="*/ 1152465 w 2798762"/>
              <a:gd name="connsiteY3" fmla="*/ 1354861 h 1354861"/>
              <a:gd name="connsiteX4" fmla="*/ 316595 w 2798762"/>
              <a:gd name="connsiteY4" fmla="*/ 1354861 h 1354861"/>
              <a:gd name="connsiteX5" fmla="*/ 0 w 2798762"/>
              <a:gd name="connsiteY5" fmla="*/ 721672 h 1354861"/>
              <a:gd name="connsiteX6" fmla="*/ 0 w 2798762"/>
              <a:gd name="connsiteY6" fmla="*/ 721580 h 1354861"/>
              <a:gd name="connsiteX7" fmla="*/ 1250372 w 2798762"/>
              <a:gd name="connsiteY7" fmla="*/ 0 h 1354861"/>
              <a:gd name="connsiteX8" fmla="*/ 2798762 w 2798762"/>
              <a:gd name="connsiteY8" fmla="*/ 0 h 1354861"/>
              <a:gd name="connsiteX9" fmla="*/ 2798762 w 2798762"/>
              <a:gd name="connsiteY9" fmla="*/ 505978 h 1354861"/>
              <a:gd name="connsiteX10" fmla="*/ 2719777 w 2798762"/>
              <a:gd name="connsiteY10" fmla="*/ 663948 h 1354861"/>
              <a:gd name="connsiteX11" fmla="*/ 1582346 w 2798762"/>
              <a:gd name="connsiteY11" fmla="*/ 663948 h 1354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98762" h="1354861">
                <a:moveTo>
                  <a:pt x="316595" y="88390"/>
                </a:moveTo>
                <a:lnTo>
                  <a:pt x="1152465" y="88390"/>
                </a:lnTo>
                <a:lnTo>
                  <a:pt x="1469083" y="721626"/>
                </a:lnTo>
                <a:lnTo>
                  <a:pt x="1152465" y="1354861"/>
                </a:lnTo>
                <a:lnTo>
                  <a:pt x="316595" y="1354861"/>
                </a:lnTo>
                <a:lnTo>
                  <a:pt x="0" y="721672"/>
                </a:lnTo>
                <a:lnTo>
                  <a:pt x="0" y="721580"/>
                </a:lnTo>
                <a:close/>
                <a:moveTo>
                  <a:pt x="1250372" y="0"/>
                </a:moveTo>
                <a:lnTo>
                  <a:pt x="2798762" y="0"/>
                </a:lnTo>
                <a:lnTo>
                  <a:pt x="2798762" y="505978"/>
                </a:lnTo>
                <a:lnTo>
                  <a:pt x="2719777" y="663948"/>
                </a:lnTo>
                <a:lnTo>
                  <a:pt x="1582346" y="663948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</p:spTree>
    <p:extLst>
      <p:ext uri="{BB962C8B-B14F-4D97-AF65-F5344CB8AC3E}">
        <p14:creationId xmlns:p14="http://schemas.microsoft.com/office/powerpoint/2010/main" val="40965590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clus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5E74AFC3-1C60-42DE-ABAC-F53CA85AC6F1}"/>
              </a:ext>
            </a:extLst>
          </p:cNvPr>
          <p:cNvSpPr/>
          <p:nvPr userDrawn="1"/>
        </p:nvSpPr>
        <p:spPr>
          <a:xfrm>
            <a:off x="5897272" y="1457542"/>
            <a:ext cx="617218" cy="61721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F133261-FFEB-4B3D-B085-14AEAE741F82}"/>
              </a:ext>
            </a:extLst>
          </p:cNvPr>
          <p:cNvSpPr/>
          <p:nvPr userDrawn="1"/>
        </p:nvSpPr>
        <p:spPr>
          <a:xfrm>
            <a:off x="9810348" y="5955461"/>
            <a:ext cx="394539" cy="39453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53FE105-1D8E-48B0-AD9A-95AC9A165651}"/>
              </a:ext>
            </a:extLst>
          </p:cNvPr>
          <p:cNvSpPr/>
          <p:nvPr userDrawn="1"/>
        </p:nvSpPr>
        <p:spPr>
          <a:xfrm>
            <a:off x="6514490" y="946887"/>
            <a:ext cx="335852" cy="335852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6" name="Marcador de Posição do Texto 15">
            <a:extLst>
              <a:ext uri="{FF2B5EF4-FFF2-40B4-BE49-F238E27FC236}">
                <a16:creationId xmlns:a16="http://schemas.microsoft.com/office/drawing/2014/main" id="{AC4388F5-0DCA-4A09-A6E1-AE07F403093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47701" y="2042790"/>
            <a:ext cx="4143374" cy="2654301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endParaRPr lang="pt-PT" noProof="0"/>
          </a:p>
        </p:txBody>
      </p:sp>
      <p:sp>
        <p:nvSpPr>
          <p:cNvPr id="17" name="Marcador de Posição do Texto 15">
            <a:extLst>
              <a:ext uri="{FF2B5EF4-FFF2-40B4-BE49-F238E27FC236}">
                <a16:creationId xmlns:a16="http://schemas.microsoft.com/office/drawing/2014/main" id="{02C12FDC-BC11-43E8-B22A-3EC48E0344D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7699" y="4953919"/>
            <a:ext cx="4143375" cy="759470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 b="1">
                <a:solidFill>
                  <a:schemeClr val="accent4"/>
                </a:solidFill>
              </a:defRPr>
            </a:lvl1pPr>
            <a:lvl2pPr>
              <a:buNone/>
              <a:defRPr sz="2000"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endParaRPr lang="pt-PT" noProof="0"/>
          </a:p>
        </p:txBody>
      </p:sp>
      <p:sp>
        <p:nvSpPr>
          <p:cNvPr id="12" name="Marcador de Posição da Imagem 11">
            <a:extLst>
              <a:ext uri="{FF2B5EF4-FFF2-40B4-BE49-F238E27FC236}">
                <a16:creationId xmlns:a16="http://schemas.microsoft.com/office/drawing/2014/main" id="{3D43F412-F2C7-4D38-BDD0-9663029081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7402" y="533063"/>
            <a:ext cx="5542598" cy="5611666"/>
          </a:xfrm>
          <a:custGeom>
            <a:avLst/>
            <a:gdLst>
              <a:gd name="connsiteX0" fmla="*/ 3354105 w 5542598"/>
              <a:gd name="connsiteY0" fmla="*/ 4359376 h 5611666"/>
              <a:gd name="connsiteX1" fmla="*/ 3980250 w 5542598"/>
              <a:gd name="connsiteY1" fmla="*/ 4985521 h 5611666"/>
              <a:gd name="connsiteX2" fmla="*/ 3354105 w 5542598"/>
              <a:gd name="connsiteY2" fmla="*/ 5611666 h 5611666"/>
              <a:gd name="connsiteX3" fmla="*/ 2727960 w 5542598"/>
              <a:gd name="connsiteY3" fmla="*/ 4985521 h 5611666"/>
              <a:gd name="connsiteX4" fmla="*/ 3354105 w 5542598"/>
              <a:gd name="connsiteY4" fmla="*/ 4359376 h 5611666"/>
              <a:gd name="connsiteX5" fmla="*/ 1592580 w 5542598"/>
              <a:gd name="connsiteY5" fmla="*/ 1430357 h 5611666"/>
              <a:gd name="connsiteX6" fmla="*/ 3185160 w 5542598"/>
              <a:gd name="connsiteY6" fmla="*/ 3022937 h 5611666"/>
              <a:gd name="connsiteX7" fmla="*/ 1592580 w 5542598"/>
              <a:gd name="connsiteY7" fmla="*/ 4615517 h 5611666"/>
              <a:gd name="connsiteX8" fmla="*/ 0 w 5542598"/>
              <a:gd name="connsiteY8" fmla="*/ 3022937 h 5611666"/>
              <a:gd name="connsiteX9" fmla="*/ 1592580 w 5542598"/>
              <a:gd name="connsiteY9" fmla="*/ 1430357 h 5611666"/>
              <a:gd name="connsiteX10" fmla="*/ 4230267 w 5542598"/>
              <a:gd name="connsiteY10" fmla="*/ 0 h 5611666"/>
              <a:gd name="connsiteX11" fmla="*/ 5542598 w 5542598"/>
              <a:gd name="connsiteY11" fmla="*/ 1312331 h 5611666"/>
              <a:gd name="connsiteX12" fmla="*/ 4230267 w 5542598"/>
              <a:gd name="connsiteY12" fmla="*/ 2624662 h 5611666"/>
              <a:gd name="connsiteX13" fmla="*/ 2917936 w 5542598"/>
              <a:gd name="connsiteY13" fmla="*/ 1312331 h 5611666"/>
              <a:gd name="connsiteX14" fmla="*/ 4230267 w 5542598"/>
              <a:gd name="connsiteY14" fmla="*/ 0 h 5611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542598" h="5611666">
                <a:moveTo>
                  <a:pt x="3354105" y="4359376"/>
                </a:moveTo>
                <a:cubicBezTo>
                  <a:pt x="3699915" y="4359376"/>
                  <a:pt x="3980250" y="4639711"/>
                  <a:pt x="3980250" y="4985521"/>
                </a:cubicBezTo>
                <a:cubicBezTo>
                  <a:pt x="3980250" y="5331331"/>
                  <a:pt x="3699915" y="5611666"/>
                  <a:pt x="3354105" y="5611666"/>
                </a:cubicBezTo>
                <a:cubicBezTo>
                  <a:pt x="3008295" y="5611666"/>
                  <a:pt x="2727960" y="5331331"/>
                  <a:pt x="2727960" y="4985521"/>
                </a:cubicBezTo>
                <a:cubicBezTo>
                  <a:pt x="2727960" y="4639711"/>
                  <a:pt x="3008295" y="4359376"/>
                  <a:pt x="3354105" y="4359376"/>
                </a:cubicBezTo>
                <a:close/>
                <a:moveTo>
                  <a:pt x="1592580" y="1430357"/>
                </a:moveTo>
                <a:cubicBezTo>
                  <a:pt x="2472138" y="1430357"/>
                  <a:pt x="3185160" y="2143379"/>
                  <a:pt x="3185160" y="3022937"/>
                </a:cubicBezTo>
                <a:cubicBezTo>
                  <a:pt x="3185160" y="3902495"/>
                  <a:pt x="2472138" y="4615517"/>
                  <a:pt x="1592580" y="4615517"/>
                </a:cubicBezTo>
                <a:cubicBezTo>
                  <a:pt x="713022" y="4615517"/>
                  <a:pt x="0" y="3902495"/>
                  <a:pt x="0" y="3022937"/>
                </a:cubicBezTo>
                <a:cubicBezTo>
                  <a:pt x="0" y="2143379"/>
                  <a:pt x="713022" y="1430357"/>
                  <a:pt x="1592580" y="1430357"/>
                </a:cubicBezTo>
                <a:close/>
                <a:moveTo>
                  <a:pt x="4230267" y="0"/>
                </a:moveTo>
                <a:cubicBezTo>
                  <a:pt x="4955047" y="0"/>
                  <a:pt x="5542598" y="587551"/>
                  <a:pt x="5542598" y="1312331"/>
                </a:cubicBezTo>
                <a:cubicBezTo>
                  <a:pt x="5542598" y="2037111"/>
                  <a:pt x="4955047" y="2624662"/>
                  <a:pt x="4230267" y="2624662"/>
                </a:cubicBezTo>
                <a:cubicBezTo>
                  <a:pt x="3505487" y="2624662"/>
                  <a:pt x="2917936" y="2037111"/>
                  <a:pt x="2917936" y="1312331"/>
                </a:cubicBezTo>
                <a:cubicBezTo>
                  <a:pt x="2917936" y="587551"/>
                  <a:pt x="3505487" y="0"/>
                  <a:pt x="4230267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13" name="Título 1">
            <a:extLst>
              <a:ext uri="{FF2B5EF4-FFF2-40B4-BE49-F238E27FC236}">
                <a16:creationId xmlns:a16="http://schemas.microsoft.com/office/drawing/2014/main" id="{11176083-2CE5-4707-A564-46805454AF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 rtlCol="0"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pPr rtl="0"/>
            <a:r>
              <a:rPr lang="pt-PT" noProof="0"/>
              <a:t>Clique para editar o Modelo Global</a:t>
            </a:r>
          </a:p>
        </p:txBody>
      </p:sp>
    </p:spTree>
    <p:extLst>
      <p:ext uri="{BB962C8B-B14F-4D97-AF65-F5344CB8AC3E}">
        <p14:creationId xmlns:p14="http://schemas.microsoft.com/office/powerpoint/2010/main" val="13161869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Esquema Personalizad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Marcador de Posição da Imagem 21">
            <a:extLst>
              <a:ext uri="{FF2B5EF4-FFF2-40B4-BE49-F238E27FC236}">
                <a16:creationId xmlns:a16="http://schemas.microsoft.com/office/drawing/2014/main" id="{DFA57703-9E4A-48E0-A123-3A5EDC76475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2" name="Retângulo 1" descr="Grande edifício de escritórios visto de baixo">
            <a:extLst>
              <a:ext uri="{FF2B5EF4-FFF2-40B4-BE49-F238E27FC236}">
                <a16:creationId xmlns:a16="http://schemas.microsoft.com/office/drawing/2014/main" id="{AF7FA146-2A75-4EA7-A9AD-EBCE6F17FB42}"/>
              </a:ext>
            </a:extLst>
          </p:cNvPr>
          <p:cNvSpPr/>
          <p:nvPr userDrawn="1"/>
        </p:nvSpPr>
        <p:spPr>
          <a:xfrm>
            <a:off x="3718560" y="1181123"/>
            <a:ext cx="4754880" cy="4495754"/>
          </a:xfrm>
          <a:prstGeom prst="rect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24" name="Marcador de Posição do Texto 23">
            <a:extLst>
              <a:ext uri="{FF2B5EF4-FFF2-40B4-BE49-F238E27FC236}">
                <a16:creationId xmlns:a16="http://schemas.microsoft.com/office/drawing/2014/main" id="{340C15AA-E296-48AE-857F-0589EEA69DC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49139" y="4859469"/>
            <a:ext cx="3924934" cy="490538"/>
          </a:xfrm>
          <a:prstGeom prst="rect">
            <a:avLst/>
          </a:prstGeom>
        </p:spPr>
        <p:txBody>
          <a:bodyPr rtlCol="0"/>
          <a:lstStyle>
            <a:lvl1pPr algn="r">
              <a:buNone/>
              <a:defRPr lang="en-US" sz="2400" b="1" kern="1200" dirty="0" smtClean="0">
                <a:solidFill>
                  <a:schemeClr val="accent4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 rtl="0"/>
            <a:r>
              <a:rPr lang="pt-PT" noProof="0"/>
              <a:t>Clique para editar texto</a:t>
            </a: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162BE5D7-9E35-49F8-A8E4-2093183A64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49139" y="1529685"/>
            <a:ext cx="3924934" cy="1695637"/>
          </a:xfrm>
          <a:prstGeom prst="rect">
            <a:avLst/>
          </a:prstGeom>
        </p:spPr>
        <p:txBody>
          <a:bodyPr rtlCol="0"/>
          <a:lstStyle>
            <a:lvl1pPr>
              <a:spcBef>
                <a:spcPts val="1000"/>
              </a:spcBef>
              <a:defRPr sz="48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pt-PT" noProof="0"/>
              <a:t>Clique para editar o Modelo Global</a:t>
            </a:r>
          </a:p>
        </p:txBody>
      </p:sp>
    </p:spTree>
    <p:extLst>
      <p:ext uri="{BB962C8B-B14F-4D97-AF65-F5344CB8AC3E}">
        <p14:creationId xmlns:p14="http://schemas.microsoft.com/office/powerpoint/2010/main" val="3143995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Esquema Personalizad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Posição da Imagem 21">
            <a:extLst>
              <a:ext uri="{FF2B5EF4-FFF2-40B4-BE49-F238E27FC236}">
                <a16:creationId xmlns:a16="http://schemas.microsoft.com/office/drawing/2014/main" id="{75D96571-69F8-475F-A910-ECC18342506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3" name="Oval 2" descr="Grande edifício de escritórios visto de baixo">
            <a:extLst>
              <a:ext uri="{FF2B5EF4-FFF2-40B4-BE49-F238E27FC236}">
                <a16:creationId xmlns:a16="http://schemas.microsoft.com/office/drawing/2014/main" id="{CD4C2457-AECB-4015-9FE4-CCBC516AA9EE}"/>
              </a:ext>
            </a:extLst>
          </p:cNvPr>
          <p:cNvSpPr/>
          <p:nvPr userDrawn="1"/>
        </p:nvSpPr>
        <p:spPr>
          <a:xfrm>
            <a:off x="3352800" y="685800"/>
            <a:ext cx="5486400" cy="5486400"/>
          </a:xfrm>
          <a:prstGeom prst="ellipse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89A018F-D11C-4B07-9830-8336B27A18AD}"/>
              </a:ext>
            </a:extLst>
          </p:cNvPr>
          <p:cNvSpPr/>
          <p:nvPr userDrawn="1"/>
        </p:nvSpPr>
        <p:spPr>
          <a:xfrm>
            <a:off x="8138160" y="5669280"/>
            <a:ext cx="502920" cy="5029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0209A32-FE17-4457-B02B-0A1DB9B8ADB1}"/>
              </a:ext>
            </a:extLst>
          </p:cNvPr>
          <p:cNvSpPr/>
          <p:nvPr userDrawn="1"/>
        </p:nvSpPr>
        <p:spPr>
          <a:xfrm>
            <a:off x="2915463" y="1295169"/>
            <a:ext cx="692878" cy="69287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585A541-0EDE-4213-AE62-4D909E8EB7F5}"/>
              </a:ext>
            </a:extLst>
          </p:cNvPr>
          <p:cNvSpPr/>
          <p:nvPr userDrawn="1"/>
        </p:nvSpPr>
        <p:spPr>
          <a:xfrm>
            <a:off x="3398520" y="904895"/>
            <a:ext cx="251460" cy="25146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5" name="Marcador de Posição do Texto 23">
            <a:extLst>
              <a:ext uri="{FF2B5EF4-FFF2-40B4-BE49-F238E27FC236}">
                <a16:creationId xmlns:a16="http://schemas.microsoft.com/office/drawing/2014/main" id="{CBFD020D-881A-48D8-BDA8-55C7B95C59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27927" y="4609453"/>
            <a:ext cx="3924934" cy="490538"/>
          </a:xfrm>
          <a:prstGeom prst="rect">
            <a:avLst/>
          </a:prstGeom>
        </p:spPr>
        <p:txBody>
          <a:bodyPr rtlCol="0" anchor="b"/>
          <a:lstStyle>
            <a:lvl1pPr algn="ctr">
              <a:buNone/>
              <a:defRPr lang="en-US" sz="2000" b="1" kern="1200" dirty="0" smtClean="0">
                <a:solidFill>
                  <a:schemeClr val="accent4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 rtl="0"/>
            <a:r>
              <a:rPr lang="pt-PT" noProof="0"/>
              <a:t>Clique para editar texto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F9687A5-0BDD-45B2-A892-542449E313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45678" y="1988047"/>
            <a:ext cx="4007183" cy="2374194"/>
          </a:xfrm>
          <a:prstGeom prst="rect">
            <a:avLst/>
          </a:prstGeom>
        </p:spPr>
        <p:txBody>
          <a:bodyPr rtlCol="0"/>
          <a:lstStyle>
            <a:lvl1pPr algn="ctr">
              <a:spcBef>
                <a:spcPts val="1000"/>
              </a:spcBef>
              <a:defRPr sz="2800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</p:spTree>
    <p:extLst>
      <p:ext uri="{BB962C8B-B14F-4D97-AF65-F5344CB8AC3E}">
        <p14:creationId xmlns:p14="http://schemas.microsoft.com/office/powerpoint/2010/main" val="3686324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Marcador de Posição do Texto 26">
            <a:extLst>
              <a:ext uri="{FF2B5EF4-FFF2-40B4-BE49-F238E27FC236}">
                <a16:creationId xmlns:a16="http://schemas.microsoft.com/office/drawing/2014/main" id="{4AA38E8C-A334-4183-8ABC-112B8517F48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60400" y="2044700"/>
            <a:ext cx="4275138" cy="3560763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1pPr>
            <a:lvl2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2pPr>
            <a:lvl3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3pPr>
            <a:lvl4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4pPr>
            <a:lvl5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5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B80624A4-5116-4AAF-8C31-C25D1DB16FEC}"/>
              </a:ext>
            </a:extLst>
          </p:cNvPr>
          <p:cNvSpPr/>
          <p:nvPr userDrawn="1"/>
        </p:nvSpPr>
        <p:spPr>
          <a:xfrm>
            <a:off x="9354457" y="5363987"/>
            <a:ext cx="457200" cy="45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1D07EC8A-6024-4DEA-9C4D-AE4228E17854}"/>
              </a:ext>
            </a:extLst>
          </p:cNvPr>
          <p:cNvSpPr/>
          <p:nvPr userDrawn="1"/>
        </p:nvSpPr>
        <p:spPr>
          <a:xfrm>
            <a:off x="6692791" y="1699889"/>
            <a:ext cx="319749" cy="31974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D1C8FAEF-DF78-48CC-AEEF-F9B802055C05}"/>
              </a:ext>
            </a:extLst>
          </p:cNvPr>
          <p:cNvSpPr/>
          <p:nvPr userDrawn="1"/>
        </p:nvSpPr>
        <p:spPr>
          <a:xfrm>
            <a:off x="9354457" y="5897738"/>
            <a:ext cx="179977" cy="17997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1" name="Marcador de Posição da Imagem 10">
            <a:extLst>
              <a:ext uri="{FF2B5EF4-FFF2-40B4-BE49-F238E27FC236}">
                <a16:creationId xmlns:a16="http://schemas.microsoft.com/office/drawing/2014/main" id="{566F72D6-AEEE-4CF3-8136-F6782F1E489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90227" y="786181"/>
            <a:ext cx="4441372" cy="5393036"/>
          </a:xfrm>
          <a:custGeom>
            <a:avLst/>
            <a:gdLst>
              <a:gd name="connsiteX0" fmla="*/ 0 w 4441372"/>
              <a:gd name="connsiteY0" fmla="*/ 3188969 h 5393036"/>
              <a:gd name="connsiteX1" fmla="*/ 2173516 w 4441372"/>
              <a:gd name="connsiteY1" fmla="*/ 3188969 h 5393036"/>
              <a:gd name="connsiteX2" fmla="*/ 2173516 w 4441372"/>
              <a:gd name="connsiteY2" fmla="*/ 5393036 h 5393036"/>
              <a:gd name="connsiteX3" fmla="*/ 0 w 4441372"/>
              <a:gd name="connsiteY3" fmla="*/ 5393036 h 5393036"/>
              <a:gd name="connsiteX4" fmla="*/ 2267856 w 4441372"/>
              <a:gd name="connsiteY4" fmla="*/ 2293018 h 5393036"/>
              <a:gd name="connsiteX5" fmla="*/ 4441372 w 4441372"/>
              <a:gd name="connsiteY5" fmla="*/ 2293018 h 5393036"/>
              <a:gd name="connsiteX6" fmla="*/ 4441372 w 4441372"/>
              <a:gd name="connsiteY6" fmla="*/ 4497085 h 5393036"/>
              <a:gd name="connsiteX7" fmla="*/ 2267856 w 4441372"/>
              <a:gd name="connsiteY7" fmla="*/ 4497085 h 5393036"/>
              <a:gd name="connsiteX8" fmla="*/ 0 w 4441372"/>
              <a:gd name="connsiteY8" fmla="*/ 906837 h 5393036"/>
              <a:gd name="connsiteX9" fmla="*/ 2173516 w 4441372"/>
              <a:gd name="connsiteY9" fmla="*/ 906837 h 5393036"/>
              <a:gd name="connsiteX10" fmla="*/ 2173516 w 4441372"/>
              <a:gd name="connsiteY10" fmla="*/ 3110904 h 5393036"/>
              <a:gd name="connsiteX11" fmla="*/ 0 w 4441372"/>
              <a:gd name="connsiteY11" fmla="*/ 3110904 h 5393036"/>
              <a:gd name="connsiteX12" fmla="*/ 2267856 w 4441372"/>
              <a:gd name="connsiteY12" fmla="*/ 0 h 5393036"/>
              <a:gd name="connsiteX13" fmla="*/ 4441372 w 4441372"/>
              <a:gd name="connsiteY13" fmla="*/ 0 h 5393036"/>
              <a:gd name="connsiteX14" fmla="*/ 4441372 w 4441372"/>
              <a:gd name="connsiteY14" fmla="*/ 2204067 h 5393036"/>
              <a:gd name="connsiteX15" fmla="*/ 2267856 w 4441372"/>
              <a:gd name="connsiteY15" fmla="*/ 2204067 h 5393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441372" h="5393036">
                <a:moveTo>
                  <a:pt x="0" y="3188969"/>
                </a:moveTo>
                <a:lnTo>
                  <a:pt x="2173516" y="3188969"/>
                </a:lnTo>
                <a:lnTo>
                  <a:pt x="2173516" y="5393036"/>
                </a:lnTo>
                <a:lnTo>
                  <a:pt x="0" y="5393036"/>
                </a:lnTo>
                <a:close/>
                <a:moveTo>
                  <a:pt x="2267856" y="2293018"/>
                </a:moveTo>
                <a:lnTo>
                  <a:pt x="4441372" y="2293018"/>
                </a:lnTo>
                <a:lnTo>
                  <a:pt x="4441372" y="4497085"/>
                </a:lnTo>
                <a:lnTo>
                  <a:pt x="2267856" y="4497085"/>
                </a:lnTo>
                <a:close/>
                <a:moveTo>
                  <a:pt x="0" y="906837"/>
                </a:moveTo>
                <a:lnTo>
                  <a:pt x="2173516" y="906837"/>
                </a:lnTo>
                <a:lnTo>
                  <a:pt x="2173516" y="3110904"/>
                </a:lnTo>
                <a:lnTo>
                  <a:pt x="0" y="3110904"/>
                </a:lnTo>
                <a:close/>
                <a:moveTo>
                  <a:pt x="2267856" y="0"/>
                </a:moveTo>
                <a:lnTo>
                  <a:pt x="4441372" y="0"/>
                </a:lnTo>
                <a:lnTo>
                  <a:pt x="4441372" y="2204067"/>
                </a:lnTo>
                <a:lnTo>
                  <a:pt x="2267856" y="2204067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59DADC7-BE21-4434-A6E4-BAF8090053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 rtlCol="0"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pPr rtl="0"/>
            <a:r>
              <a:rPr lang="pt-PT" noProof="0"/>
              <a:t>Clique para editar o Modelo Global</a:t>
            </a:r>
          </a:p>
        </p:txBody>
      </p:sp>
    </p:spTree>
    <p:extLst>
      <p:ext uri="{BB962C8B-B14F-4D97-AF65-F5344CB8AC3E}">
        <p14:creationId xmlns:p14="http://schemas.microsoft.com/office/powerpoint/2010/main" val="6943700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04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141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du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24FAA9D0-7C9C-4043-9931-A15819ABB9B5}"/>
              </a:ext>
            </a:extLst>
          </p:cNvPr>
          <p:cNvSpPr/>
          <p:nvPr userDrawn="1"/>
        </p:nvSpPr>
        <p:spPr>
          <a:xfrm>
            <a:off x="7362825" y="443263"/>
            <a:ext cx="361950" cy="36195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>
              <a:solidFill>
                <a:schemeClr val="accent5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232AB2D-843E-4B5F-8793-6A263DA356BB}"/>
              </a:ext>
            </a:extLst>
          </p:cNvPr>
          <p:cNvSpPr/>
          <p:nvPr userDrawn="1"/>
        </p:nvSpPr>
        <p:spPr>
          <a:xfrm>
            <a:off x="11007246" y="5605994"/>
            <a:ext cx="654227" cy="6542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>
              <a:solidFill>
                <a:schemeClr val="accent5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A75A12B-C399-4072-BD69-D872D2C2AD1F}"/>
              </a:ext>
            </a:extLst>
          </p:cNvPr>
          <p:cNvSpPr/>
          <p:nvPr userDrawn="1"/>
        </p:nvSpPr>
        <p:spPr>
          <a:xfrm>
            <a:off x="10683791" y="6132439"/>
            <a:ext cx="251152" cy="2511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>
              <a:solidFill>
                <a:schemeClr val="accent5"/>
              </a:solidFill>
            </a:endParaRPr>
          </a:p>
        </p:txBody>
      </p:sp>
      <p:sp>
        <p:nvSpPr>
          <p:cNvPr id="23" name="Marcador de Posição da Imagem 22">
            <a:extLst>
              <a:ext uri="{FF2B5EF4-FFF2-40B4-BE49-F238E27FC236}">
                <a16:creationId xmlns:a16="http://schemas.microsoft.com/office/drawing/2014/main" id="{423AE48B-50E9-4BEA-B66A-B2D2B9CCFE9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33416" y="624239"/>
            <a:ext cx="5855754" cy="5631571"/>
          </a:xfrm>
          <a:custGeom>
            <a:avLst/>
            <a:gdLst>
              <a:gd name="connsiteX0" fmla="*/ 3433020 w 5855754"/>
              <a:gd name="connsiteY0" fmla="*/ 786103 h 5631571"/>
              <a:gd name="connsiteX1" fmla="*/ 5855754 w 5855754"/>
              <a:gd name="connsiteY1" fmla="*/ 3208837 h 5631571"/>
              <a:gd name="connsiteX2" fmla="*/ 3433020 w 5855754"/>
              <a:gd name="connsiteY2" fmla="*/ 5631571 h 5631571"/>
              <a:gd name="connsiteX3" fmla="*/ 1010286 w 5855754"/>
              <a:gd name="connsiteY3" fmla="*/ 3208837 h 5631571"/>
              <a:gd name="connsiteX4" fmla="*/ 3433020 w 5855754"/>
              <a:gd name="connsiteY4" fmla="*/ 786103 h 5631571"/>
              <a:gd name="connsiteX5" fmla="*/ 828675 w 5855754"/>
              <a:gd name="connsiteY5" fmla="*/ 0 h 5631571"/>
              <a:gd name="connsiteX6" fmla="*/ 1657350 w 5855754"/>
              <a:gd name="connsiteY6" fmla="*/ 828675 h 5631571"/>
              <a:gd name="connsiteX7" fmla="*/ 828675 w 5855754"/>
              <a:gd name="connsiteY7" fmla="*/ 1657350 h 5631571"/>
              <a:gd name="connsiteX8" fmla="*/ 0 w 5855754"/>
              <a:gd name="connsiteY8" fmla="*/ 828675 h 5631571"/>
              <a:gd name="connsiteX9" fmla="*/ 828675 w 5855754"/>
              <a:gd name="connsiteY9" fmla="*/ 0 h 5631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855754" h="5631571">
                <a:moveTo>
                  <a:pt x="3433020" y="786103"/>
                </a:moveTo>
                <a:cubicBezTo>
                  <a:pt x="4771059" y="786103"/>
                  <a:pt x="5855754" y="1870798"/>
                  <a:pt x="5855754" y="3208837"/>
                </a:cubicBezTo>
                <a:cubicBezTo>
                  <a:pt x="5855754" y="4546876"/>
                  <a:pt x="4771059" y="5631571"/>
                  <a:pt x="3433020" y="5631571"/>
                </a:cubicBezTo>
                <a:cubicBezTo>
                  <a:pt x="2094981" y="5631571"/>
                  <a:pt x="1010286" y="4546876"/>
                  <a:pt x="1010286" y="3208837"/>
                </a:cubicBezTo>
                <a:cubicBezTo>
                  <a:pt x="1010286" y="1870798"/>
                  <a:pt x="2094981" y="786103"/>
                  <a:pt x="3433020" y="786103"/>
                </a:cubicBezTo>
                <a:close/>
                <a:moveTo>
                  <a:pt x="828675" y="0"/>
                </a:moveTo>
                <a:cubicBezTo>
                  <a:pt x="1286340" y="0"/>
                  <a:pt x="1657350" y="371010"/>
                  <a:pt x="1657350" y="828675"/>
                </a:cubicBezTo>
                <a:cubicBezTo>
                  <a:pt x="1657350" y="1286340"/>
                  <a:pt x="1286340" y="1657350"/>
                  <a:pt x="828675" y="1657350"/>
                </a:cubicBezTo>
                <a:cubicBezTo>
                  <a:pt x="371010" y="1657350"/>
                  <a:pt x="0" y="1286340"/>
                  <a:pt x="0" y="828675"/>
                </a:cubicBezTo>
                <a:cubicBezTo>
                  <a:pt x="0" y="371010"/>
                  <a:pt x="371010" y="0"/>
                  <a:pt x="828675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27" name="Marcador de Posição do Texto 26">
            <a:extLst>
              <a:ext uri="{FF2B5EF4-FFF2-40B4-BE49-F238E27FC236}">
                <a16:creationId xmlns:a16="http://schemas.microsoft.com/office/drawing/2014/main" id="{282D3E62-6D1A-4E9D-BE54-2EED9BF429A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60400" y="2044700"/>
            <a:ext cx="4275138" cy="3560763"/>
          </a:xfrm>
          <a:prstGeom prst="rect">
            <a:avLst/>
          </a:prstGeom>
        </p:spPr>
        <p:txBody>
          <a:bodyPr rtlCol="0"/>
          <a:lstStyle>
            <a:lvl1pPr>
              <a:lnSpc>
                <a:spcPct val="150000"/>
              </a:lnSpc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1pPr>
            <a:lvl2pPr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2pPr>
            <a:lvl3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3pPr>
            <a:lvl4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4pPr>
            <a:lvl5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730F2D32-2771-F4A4-030F-A338EB49FE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</p:spTree>
    <p:extLst>
      <p:ext uri="{BB962C8B-B14F-4D97-AF65-F5344CB8AC3E}">
        <p14:creationId xmlns:p14="http://schemas.microsoft.com/office/powerpoint/2010/main" val="844970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áfico e Tabe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Posição de Conteúdo 5">
            <a:extLst>
              <a:ext uri="{FF2B5EF4-FFF2-40B4-BE49-F238E27FC236}">
                <a16:creationId xmlns:a16="http://schemas.microsoft.com/office/drawing/2014/main" id="{D23CD802-D0A0-4EAC-8222-78FFDDD76A75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38200" y="2039392"/>
            <a:ext cx="10515600" cy="4114800"/>
          </a:xfrm>
          <a:prstGeom prst="rect">
            <a:avLst/>
          </a:prstGeom>
        </p:spPr>
        <p:txBody>
          <a:bodyPr rtlCol="0"/>
          <a:lstStyle/>
          <a:p>
            <a:pPr lvl="0" rtl="0"/>
            <a:r>
              <a:rPr lang="pt-PT" noProof="0"/>
              <a:t>Clique para editar os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7BCB8BF-DA17-4856-91E9-77C601F2B1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635000"/>
            <a:ext cx="10515600" cy="700115"/>
          </a:xfrm>
          <a:prstGeom prst="rect">
            <a:avLst/>
          </a:prstGeom>
        </p:spPr>
        <p:txBody>
          <a:bodyPr rtlCol="0" anchor="ctr"/>
          <a:lstStyle>
            <a:lvl1pPr algn="ctr">
              <a:defRPr sz="4800" b="1">
                <a:solidFill>
                  <a:schemeClr val="tx1"/>
                </a:solidFill>
              </a:defRPr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</p:spTree>
    <p:extLst>
      <p:ext uri="{BB962C8B-B14F-4D97-AF65-F5344CB8AC3E}">
        <p14:creationId xmlns:p14="http://schemas.microsoft.com/office/powerpoint/2010/main" val="6519891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it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Marcador de Posição do Texto 10">
            <a:extLst>
              <a:ext uri="{FF2B5EF4-FFF2-40B4-BE49-F238E27FC236}">
                <a16:creationId xmlns:a16="http://schemas.microsoft.com/office/drawing/2014/main" id="{6FDA3C6F-5F6A-4D64-8BFE-AFFF58B1A04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12871" y="4141999"/>
            <a:ext cx="4220845" cy="861497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 b="1">
                <a:solidFill>
                  <a:schemeClr val="accent4"/>
                </a:solidFill>
                <a:latin typeface="+mj-lt"/>
              </a:defRPr>
            </a:lvl1pPr>
            <a:lvl2pPr>
              <a:buNone/>
              <a:defRPr sz="2000"/>
            </a:lvl2pPr>
          </a:lstStyle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endParaRPr lang="pt-PT" noProof="0"/>
          </a:p>
        </p:txBody>
      </p:sp>
      <p:sp>
        <p:nvSpPr>
          <p:cNvPr id="15" name="Hexágono 14">
            <a:extLst>
              <a:ext uri="{FF2B5EF4-FFF2-40B4-BE49-F238E27FC236}">
                <a16:creationId xmlns:a16="http://schemas.microsoft.com/office/drawing/2014/main" id="{AC159667-7690-4645-986D-BE501438455F}"/>
              </a:ext>
            </a:extLst>
          </p:cNvPr>
          <p:cNvSpPr/>
          <p:nvPr userDrawn="1"/>
        </p:nvSpPr>
        <p:spPr>
          <a:xfrm>
            <a:off x="740309" y="1382809"/>
            <a:ext cx="1229566" cy="1059971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6" name="Hexágono 15">
            <a:extLst>
              <a:ext uri="{FF2B5EF4-FFF2-40B4-BE49-F238E27FC236}">
                <a16:creationId xmlns:a16="http://schemas.microsoft.com/office/drawing/2014/main" id="{54667EE4-E77F-453B-BF8B-B1EE2AE80715}"/>
              </a:ext>
            </a:extLst>
          </p:cNvPr>
          <p:cNvSpPr/>
          <p:nvPr userDrawn="1"/>
        </p:nvSpPr>
        <p:spPr>
          <a:xfrm>
            <a:off x="3755031" y="1194620"/>
            <a:ext cx="1666162" cy="1436347"/>
          </a:xfrm>
          <a:prstGeom prst="hexagon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7" name="Hexágono 16">
            <a:extLst>
              <a:ext uri="{FF2B5EF4-FFF2-40B4-BE49-F238E27FC236}">
                <a16:creationId xmlns:a16="http://schemas.microsoft.com/office/drawing/2014/main" id="{FC050232-A229-425F-BFC8-D50374F2D171}"/>
              </a:ext>
            </a:extLst>
          </p:cNvPr>
          <p:cNvSpPr/>
          <p:nvPr userDrawn="1"/>
        </p:nvSpPr>
        <p:spPr>
          <a:xfrm>
            <a:off x="3804994" y="5233183"/>
            <a:ext cx="718261" cy="619191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8" name="Hexágono 17">
            <a:extLst>
              <a:ext uri="{FF2B5EF4-FFF2-40B4-BE49-F238E27FC236}">
                <a16:creationId xmlns:a16="http://schemas.microsoft.com/office/drawing/2014/main" id="{53E4EBC7-340A-43A5-9E23-4B73A6F700B6}"/>
              </a:ext>
            </a:extLst>
          </p:cNvPr>
          <p:cNvSpPr/>
          <p:nvPr userDrawn="1"/>
        </p:nvSpPr>
        <p:spPr>
          <a:xfrm>
            <a:off x="1837838" y="1101306"/>
            <a:ext cx="651613" cy="561736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9" name="Marcador de Posição da Imagem 18">
            <a:extLst>
              <a:ext uri="{FF2B5EF4-FFF2-40B4-BE49-F238E27FC236}">
                <a16:creationId xmlns:a16="http://schemas.microsoft.com/office/drawing/2014/main" id="{1ED0E31A-F0A3-481D-8D9C-E3C4531FD2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71515" y="1914044"/>
            <a:ext cx="3993624" cy="3617848"/>
          </a:xfrm>
          <a:custGeom>
            <a:avLst/>
            <a:gdLst>
              <a:gd name="connsiteX0" fmla="*/ 1223161 w 3993624"/>
              <a:gd name="connsiteY0" fmla="*/ 2354088 h 3617848"/>
              <a:gd name="connsiteX1" fmla="*/ 2057242 w 3993624"/>
              <a:gd name="connsiteY1" fmla="*/ 2354088 h 3617848"/>
              <a:gd name="connsiteX2" fmla="*/ 2373182 w 3993624"/>
              <a:gd name="connsiteY2" fmla="*/ 2985968 h 3617848"/>
              <a:gd name="connsiteX3" fmla="*/ 2057242 w 3993624"/>
              <a:gd name="connsiteY3" fmla="*/ 3617848 h 3617848"/>
              <a:gd name="connsiteX4" fmla="*/ 1223161 w 3993624"/>
              <a:gd name="connsiteY4" fmla="*/ 3617848 h 3617848"/>
              <a:gd name="connsiteX5" fmla="*/ 907221 w 3993624"/>
              <a:gd name="connsiteY5" fmla="*/ 2985968 h 3617848"/>
              <a:gd name="connsiteX6" fmla="*/ 2569631 w 3993624"/>
              <a:gd name="connsiteY6" fmla="*/ 1425984 h 3617848"/>
              <a:gd name="connsiteX7" fmla="*/ 3602417 w 3993624"/>
              <a:gd name="connsiteY7" fmla="*/ 1425984 h 3617848"/>
              <a:gd name="connsiteX8" fmla="*/ 3993624 w 3993624"/>
              <a:gd name="connsiteY8" fmla="*/ 2208398 h 3617848"/>
              <a:gd name="connsiteX9" fmla="*/ 3602417 w 3993624"/>
              <a:gd name="connsiteY9" fmla="*/ 2990812 h 3617848"/>
              <a:gd name="connsiteX10" fmla="*/ 2569631 w 3993624"/>
              <a:gd name="connsiteY10" fmla="*/ 2990812 h 3617848"/>
              <a:gd name="connsiteX11" fmla="*/ 2178424 w 3993624"/>
              <a:gd name="connsiteY11" fmla="*/ 2208398 h 3617848"/>
              <a:gd name="connsiteX12" fmla="*/ 551406 w 3993624"/>
              <a:gd name="connsiteY12" fmla="*/ 0 h 3617848"/>
              <a:gd name="connsiteX13" fmla="*/ 2007117 w 3993624"/>
              <a:gd name="connsiteY13" fmla="*/ 0 h 3617848"/>
              <a:gd name="connsiteX14" fmla="*/ 2558523 w 3993624"/>
              <a:gd name="connsiteY14" fmla="*/ 1102811 h 3617848"/>
              <a:gd name="connsiteX15" fmla="*/ 2007117 w 3993624"/>
              <a:gd name="connsiteY15" fmla="*/ 2205622 h 3617848"/>
              <a:gd name="connsiteX16" fmla="*/ 551406 w 3993624"/>
              <a:gd name="connsiteY16" fmla="*/ 2205622 h 3617848"/>
              <a:gd name="connsiteX17" fmla="*/ 0 w 3993624"/>
              <a:gd name="connsiteY17" fmla="*/ 1102811 h 3617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993624" h="3617848">
                <a:moveTo>
                  <a:pt x="1223161" y="2354088"/>
                </a:moveTo>
                <a:lnTo>
                  <a:pt x="2057242" y="2354088"/>
                </a:lnTo>
                <a:lnTo>
                  <a:pt x="2373182" y="2985968"/>
                </a:lnTo>
                <a:lnTo>
                  <a:pt x="2057242" y="3617848"/>
                </a:lnTo>
                <a:lnTo>
                  <a:pt x="1223161" y="3617848"/>
                </a:lnTo>
                <a:lnTo>
                  <a:pt x="907221" y="2985968"/>
                </a:lnTo>
                <a:close/>
                <a:moveTo>
                  <a:pt x="2569631" y="1425984"/>
                </a:moveTo>
                <a:lnTo>
                  <a:pt x="3602417" y="1425984"/>
                </a:lnTo>
                <a:lnTo>
                  <a:pt x="3993624" y="2208398"/>
                </a:lnTo>
                <a:lnTo>
                  <a:pt x="3602417" y="2990812"/>
                </a:lnTo>
                <a:lnTo>
                  <a:pt x="2569631" y="2990812"/>
                </a:lnTo>
                <a:lnTo>
                  <a:pt x="2178424" y="2208398"/>
                </a:lnTo>
                <a:close/>
                <a:moveTo>
                  <a:pt x="551406" y="0"/>
                </a:moveTo>
                <a:lnTo>
                  <a:pt x="2007117" y="0"/>
                </a:lnTo>
                <a:lnTo>
                  <a:pt x="2558523" y="1102811"/>
                </a:lnTo>
                <a:lnTo>
                  <a:pt x="2007117" y="2205622"/>
                </a:lnTo>
                <a:lnTo>
                  <a:pt x="551406" y="2205622"/>
                </a:lnTo>
                <a:lnTo>
                  <a:pt x="0" y="1102811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3E68100-C56F-4515-A4FD-3F301797E7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12871" y="2050552"/>
            <a:ext cx="4998720" cy="1748983"/>
          </a:xfrm>
          <a:prstGeom prst="rect">
            <a:avLst/>
          </a:prstGeom>
        </p:spPr>
        <p:txBody>
          <a:bodyPr rtlCol="0"/>
          <a:lstStyle>
            <a:lvl1pPr>
              <a:defRPr sz="28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</p:spTree>
    <p:extLst>
      <p:ext uri="{BB962C8B-B14F-4D97-AF65-F5344CB8AC3E}">
        <p14:creationId xmlns:p14="http://schemas.microsoft.com/office/powerpoint/2010/main" val="36030565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quip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Marcador de Posição da Imagem 38">
            <a:extLst>
              <a:ext uri="{FF2B5EF4-FFF2-40B4-BE49-F238E27FC236}">
                <a16:creationId xmlns:a16="http://schemas.microsoft.com/office/drawing/2014/main" id="{CF421413-161E-4B36-B693-FB38DF14EDAB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353508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38" name="Marcador de Posição da Imagem 37">
            <a:extLst>
              <a:ext uri="{FF2B5EF4-FFF2-40B4-BE49-F238E27FC236}">
                <a16:creationId xmlns:a16="http://schemas.microsoft.com/office/drawing/2014/main" id="{B5D207AE-9C9C-410A-9F31-2402BAD6DDF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115921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40" name="Marcador de Posição da Imagem 39">
            <a:extLst>
              <a:ext uri="{FF2B5EF4-FFF2-40B4-BE49-F238E27FC236}">
                <a16:creationId xmlns:a16="http://schemas.microsoft.com/office/drawing/2014/main" id="{DE3344FC-C4DE-481F-9C31-667EDD563C47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602465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41" name="Marcador de Posição da Imagem 40">
            <a:extLst>
              <a:ext uri="{FF2B5EF4-FFF2-40B4-BE49-F238E27FC236}">
                <a16:creationId xmlns:a16="http://schemas.microsoft.com/office/drawing/2014/main" id="{59094D7D-3613-49C1-BB58-A65B41A9738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840051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69FE87B7-32A4-4C7F-9AAF-37688E640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647700"/>
            <a:ext cx="11340000" cy="700114"/>
          </a:xfrm>
          <a:prstGeom prst="rect">
            <a:avLst/>
          </a:prstGeom>
        </p:spPr>
        <p:txBody>
          <a:bodyPr rtlCol="0" anchor="ctr"/>
          <a:lstStyle/>
          <a:p>
            <a:pPr algn="ctr" rtl="0"/>
            <a:r>
              <a:rPr lang="pt-PT" sz="4800" b="1" noProof="0">
                <a:solidFill>
                  <a:schemeClr val="tx1"/>
                </a:solidFill>
              </a:rPr>
              <a:t>Clique para editar o estilo de título do Modelo Global</a:t>
            </a:r>
          </a:p>
        </p:txBody>
      </p:sp>
      <p:sp>
        <p:nvSpPr>
          <p:cNvPr id="9" name="Hexágono 8">
            <a:extLst>
              <a:ext uri="{FF2B5EF4-FFF2-40B4-BE49-F238E27FC236}">
                <a16:creationId xmlns:a16="http://schemas.microsoft.com/office/drawing/2014/main" id="{476CA45F-A66A-4AD8-A004-10DB55A5D7B2}"/>
              </a:ext>
            </a:extLst>
          </p:cNvPr>
          <p:cNvSpPr/>
          <p:nvPr userDrawn="1"/>
        </p:nvSpPr>
        <p:spPr>
          <a:xfrm>
            <a:off x="546669" y="3467555"/>
            <a:ext cx="458268" cy="395059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0" name="Hexágono 9">
            <a:extLst>
              <a:ext uri="{FF2B5EF4-FFF2-40B4-BE49-F238E27FC236}">
                <a16:creationId xmlns:a16="http://schemas.microsoft.com/office/drawing/2014/main" id="{27A66A3D-2437-4015-9F5F-380C4D23D83C}"/>
              </a:ext>
            </a:extLst>
          </p:cNvPr>
          <p:cNvSpPr/>
          <p:nvPr userDrawn="1"/>
        </p:nvSpPr>
        <p:spPr>
          <a:xfrm>
            <a:off x="11113337" y="2394722"/>
            <a:ext cx="358391" cy="308958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11" name="Hexágono 10">
            <a:extLst>
              <a:ext uri="{FF2B5EF4-FFF2-40B4-BE49-F238E27FC236}">
                <a16:creationId xmlns:a16="http://schemas.microsoft.com/office/drawing/2014/main" id="{FFB14F3B-E7EF-4546-8D74-71FFB45C77C0}"/>
              </a:ext>
            </a:extLst>
          </p:cNvPr>
          <p:cNvSpPr/>
          <p:nvPr userDrawn="1"/>
        </p:nvSpPr>
        <p:spPr>
          <a:xfrm>
            <a:off x="10882649" y="2202202"/>
            <a:ext cx="230688" cy="198869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23" name="Marcador de Posição do Texto 22">
            <a:extLst>
              <a:ext uri="{FF2B5EF4-FFF2-40B4-BE49-F238E27FC236}">
                <a16:creationId xmlns:a16="http://schemas.microsoft.com/office/drawing/2014/main" id="{591F943B-ED0D-49A1-844A-E23BA9A487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46668" y="4172761"/>
            <a:ext cx="2139696" cy="344312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24" name="Marcador de Posição do Texto 22">
            <a:extLst>
              <a:ext uri="{FF2B5EF4-FFF2-40B4-BE49-F238E27FC236}">
                <a16:creationId xmlns:a16="http://schemas.microsoft.com/office/drawing/2014/main" id="{9AC6B9A8-053C-4828-B705-901C6018F30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56692" y="4588259"/>
            <a:ext cx="2139696" cy="344312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27" name="Marcador de Posição do Texto 22">
            <a:extLst>
              <a:ext uri="{FF2B5EF4-FFF2-40B4-BE49-F238E27FC236}">
                <a16:creationId xmlns:a16="http://schemas.microsoft.com/office/drawing/2014/main" id="{BBA6FD52-E179-41F8-AE78-9AF3D65F28B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89482" y="4172761"/>
            <a:ext cx="2139696" cy="344312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28" name="Marcador de Posição do Texto 22">
            <a:extLst>
              <a:ext uri="{FF2B5EF4-FFF2-40B4-BE49-F238E27FC236}">
                <a16:creationId xmlns:a16="http://schemas.microsoft.com/office/drawing/2014/main" id="{C49A82AB-D328-4DB0-841B-186884119E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789483" y="4588259"/>
            <a:ext cx="2139696" cy="344312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29" name="Marcador de Posição do Texto 22">
            <a:extLst>
              <a:ext uri="{FF2B5EF4-FFF2-40B4-BE49-F238E27FC236}">
                <a16:creationId xmlns:a16="http://schemas.microsoft.com/office/drawing/2014/main" id="{84E23D5D-9866-48F9-8E08-DD2DBE4C4E3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032296" y="4172761"/>
            <a:ext cx="2139696" cy="344312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30" name="Marcador de Posição do Texto 22">
            <a:extLst>
              <a:ext uri="{FF2B5EF4-FFF2-40B4-BE49-F238E27FC236}">
                <a16:creationId xmlns:a16="http://schemas.microsoft.com/office/drawing/2014/main" id="{E671C9E6-A1A5-4EE5-8642-94AA7635DB0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029201" y="4588259"/>
            <a:ext cx="2139696" cy="344312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31" name="Marcador de Posição do Texto 22">
            <a:extLst>
              <a:ext uri="{FF2B5EF4-FFF2-40B4-BE49-F238E27FC236}">
                <a16:creationId xmlns:a16="http://schemas.microsoft.com/office/drawing/2014/main" id="{DF6BB5C9-B678-435A-830F-4C10EB1A957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275110" y="4172761"/>
            <a:ext cx="2139696" cy="344312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32" name="Marcador de Posição do Texto 22">
            <a:extLst>
              <a:ext uri="{FF2B5EF4-FFF2-40B4-BE49-F238E27FC236}">
                <a16:creationId xmlns:a16="http://schemas.microsoft.com/office/drawing/2014/main" id="{1861EC87-A9E2-4FC3-B8BC-06C520B8A17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275111" y="4588259"/>
            <a:ext cx="2139696" cy="344312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33" name="Marcador de Posição do Texto 22">
            <a:extLst>
              <a:ext uri="{FF2B5EF4-FFF2-40B4-BE49-F238E27FC236}">
                <a16:creationId xmlns:a16="http://schemas.microsoft.com/office/drawing/2014/main" id="{FC3EDE91-631F-4947-94DC-557685FD23E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517923" y="4172761"/>
            <a:ext cx="2139696" cy="344312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34" name="Marcador de Posição do Texto 22">
            <a:extLst>
              <a:ext uri="{FF2B5EF4-FFF2-40B4-BE49-F238E27FC236}">
                <a16:creationId xmlns:a16="http://schemas.microsoft.com/office/drawing/2014/main" id="{8FDDBEF4-1329-49DF-B043-D51B34F5EE3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517923" y="4588259"/>
            <a:ext cx="2139696" cy="344312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37" name="Marcador de Posição da Imagem 36">
            <a:extLst>
              <a:ext uri="{FF2B5EF4-FFF2-40B4-BE49-F238E27FC236}">
                <a16:creationId xmlns:a16="http://schemas.microsoft.com/office/drawing/2014/main" id="{FBDB3FD3-4F52-4E28-B639-5F73070E47D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78337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Resu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Marcador de Posição de Conteúdo 39">
            <a:extLst>
              <a:ext uri="{FF2B5EF4-FFF2-40B4-BE49-F238E27FC236}">
                <a16:creationId xmlns:a16="http://schemas.microsoft.com/office/drawing/2014/main" id="{6BB16225-AC51-4525-A1E8-438B8B0B7361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1739655" y="2117897"/>
            <a:ext cx="4208386" cy="912812"/>
          </a:xfrm>
          <a:prstGeom prst="rect">
            <a:avLst/>
          </a:prstGeom>
        </p:spPr>
        <p:txBody>
          <a:bodyPr rtlCol="0"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r>
              <a:rPr lang="pt-PT" noProof="0"/>
              <a:t>Segundo nível</a:t>
            </a:r>
          </a:p>
        </p:txBody>
      </p:sp>
      <p:sp>
        <p:nvSpPr>
          <p:cNvPr id="41" name="Marcador de Posição de Conteúdo 39">
            <a:extLst>
              <a:ext uri="{FF2B5EF4-FFF2-40B4-BE49-F238E27FC236}">
                <a16:creationId xmlns:a16="http://schemas.microsoft.com/office/drawing/2014/main" id="{6EC38F38-5935-49D5-AA85-4182E82D6FF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739655" y="4724146"/>
            <a:ext cx="4208386" cy="912812"/>
          </a:xfrm>
          <a:prstGeom prst="rect">
            <a:avLst/>
          </a:prstGeom>
        </p:spPr>
        <p:txBody>
          <a:bodyPr rtlCol="0"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r>
              <a:rPr lang="pt-PT" noProof="0"/>
              <a:t>Segundo nível</a:t>
            </a:r>
          </a:p>
        </p:txBody>
      </p:sp>
      <p:sp>
        <p:nvSpPr>
          <p:cNvPr id="42" name="Marcador de Posição de Conteúdo 39">
            <a:extLst>
              <a:ext uri="{FF2B5EF4-FFF2-40B4-BE49-F238E27FC236}">
                <a16:creationId xmlns:a16="http://schemas.microsoft.com/office/drawing/2014/main" id="{51C9D5ED-A19A-42A1-9200-C77E39E6F5C5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739655" y="3420892"/>
            <a:ext cx="4208386" cy="912812"/>
          </a:xfrm>
          <a:prstGeom prst="rect">
            <a:avLst/>
          </a:prstGeom>
        </p:spPr>
        <p:txBody>
          <a:bodyPr rtlCol="0"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r>
              <a:rPr lang="pt-PT" noProof="0"/>
              <a:t>Segundo nível</a:t>
            </a:r>
          </a:p>
        </p:txBody>
      </p:sp>
      <p:sp>
        <p:nvSpPr>
          <p:cNvPr id="43" name="Marcador de Posição de Conteúdo 39">
            <a:extLst>
              <a:ext uri="{FF2B5EF4-FFF2-40B4-BE49-F238E27FC236}">
                <a16:creationId xmlns:a16="http://schemas.microsoft.com/office/drawing/2014/main" id="{47A95437-77F3-4E2C-8470-57587793A103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7493865" y="2117897"/>
            <a:ext cx="4208386" cy="912812"/>
          </a:xfrm>
          <a:prstGeom prst="rect">
            <a:avLst/>
          </a:prstGeom>
        </p:spPr>
        <p:txBody>
          <a:bodyPr rtlCol="0"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r>
              <a:rPr lang="pt-PT" noProof="0"/>
              <a:t>Segundo nível</a:t>
            </a:r>
          </a:p>
        </p:txBody>
      </p:sp>
      <p:sp>
        <p:nvSpPr>
          <p:cNvPr id="44" name="Marcador de Posição de Conteúdo 39">
            <a:extLst>
              <a:ext uri="{FF2B5EF4-FFF2-40B4-BE49-F238E27FC236}">
                <a16:creationId xmlns:a16="http://schemas.microsoft.com/office/drawing/2014/main" id="{CB1EA2BE-D294-486E-88F0-2AA9518A6E63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7493865" y="4724146"/>
            <a:ext cx="4208386" cy="912812"/>
          </a:xfrm>
          <a:prstGeom prst="rect">
            <a:avLst/>
          </a:prstGeom>
        </p:spPr>
        <p:txBody>
          <a:bodyPr rtlCol="0"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r>
              <a:rPr lang="pt-PT" noProof="0"/>
              <a:t>Segundo nível</a:t>
            </a:r>
          </a:p>
        </p:txBody>
      </p:sp>
      <p:sp>
        <p:nvSpPr>
          <p:cNvPr id="45" name="Marcador de Posição de Conteúdo 39">
            <a:extLst>
              <a:ext uri="{FF2B5EF4-FFF2-40B4-BE49-F238E27FC236}">
                <a16:creationId xmlns:a16="http://schemas.microsoft.com/office/drawing/2014/main" id="{108734A0-880E-44E2-858F-7AA6C6B0A5A3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7493865" y="3420892"/>
            <a:ext cx="4208386" cy="912812"/>
          </a:xfrm>
          <a:prstGeom prst="rect">
            <a:avLst/>
          </a:prstGeom>
        </p:spPr>
        <p:txBody>
          <a:bodyPr rtlCol="0"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r>
              <a:rPr lang="pt-PT" noProof="0"/>
              <a:t>Segundo nível</a:t>
            </a: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63CED4CD-5348-488E-A883-0486DD5749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0400" y="805213"/>
            <a:ext cx="10693400" cy="830997"/>
          </a:xfrm>
          <a:prstGeom prst="rect">
            <a:avLst/>
          </a:prstGeom>
        </p:spPr>
        <p:txBody>
          <a:bodyPr rtlCol="0"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</p:spTree>
    <p:extLst>
      <p:ext uri="{BB962C8B-B14F-4D97-AF65-F5344CB8AC3E}">
        <p14:creationId xmlns:p14="http://schemas.microsoft.com/office/powerpoint/2010/main" val="78270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ção da Data 3">
            <a:extLst>
              <a:ext uri="{FF2B5EF4-FFF2-40B4-BE49-F238E27FC236}">
                <a16:creationId xmlns:a16="http://schemas.microsoft.com/office/drawing/2014/main" id="{A1AD702D-965C-40E9-8D23-D82E2CFA9E61}"/>
              </a:ext>
            </a:extLst>
          </p:cNvPr>
          <p:cNvSpPr txBox="1">
            <a:spLocks/>
          </p:cNvSpPr>
          <p:nvPr userDrawn="1"/>
        </p:nvSpPr>
        <p:spPr>
          <a:xfrm>
            <a:off x="660396" y="6378906"/>
            <a:ext cx="2743200" cy="365125"/>
          </a:xfrm>
          <a:prstGeom prst="rect">
            <a:avLst/>
          </a:prstGeom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D86211DA-778A-4970-B4A9-7BDFE6CF7127}" type="datetime1">
              <a:rPr lang="pt-PT" sz="1100" noProof="0" smtClean="0">
                <a:solidFill>
                  <a:schemeClr val="accent2"/>
                </a:solidFill>
              </a:rPr>
              <a:t>29/11/2022</a:t>
            </a:fld>
            <a:endParaRPr lang="pt-PT" sz="1100" noProof="0" dirty="0">
              <a:solidFill>
                <a:schemeClr val="accent2"/>
              </a:solidFill>
            </a:endParaRPr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793E0959-6855-4447-BAEC-D32B47712F07}"/>
              </a:ext>
            </a:extLst>
          </p:cNvPr>
          <p:cNvSpPr txBox="1">
            <a:spLocks/>
          </p:cNvSpPr>
          <p:nvPr userDrawn="1"/>
        </p:nvSpPr>
        <p:spPr>
          <a:xfrm>
            <a:off x="1445526" y="6378906"/>
            <a:ext cx="4114800" cy="365125"/>
          </a:xfrm>
          <a:prstGeom prst="rect">
            <a:avLst/>
          </a:prstGeom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rtl="0"/>
            <a:r>
              <a:rPr lang="pt-PT" sz="1100" b="1" noProof="0">
                <a:solidFill>
                  <a:schemeClr val="accent2"/>
                </a:solidFill>
              </a:rPr>
              <a:t>Relatório Anual</a:t>
            </a:r>
          </a:p>
        </p:txBody>
      </p:sp>
      <p:sp>
        <p:nvSpPr>
          <p:cNvPr id="7" name="Marcador de Posição do Número do Diapositivo 5">
            <a:extLst>
              <a:ext uri="{FF2B5EF4-FFF2-40B4-BE49-F238E27FC236}">
                <a16:creationId xmlns:a16="http://schemas.microsoft.com/office/drawing/2014/main" id="{13A05B6A-9124-4DBB-843A-84818A8F79FC}"/>
              </a:ext>
            </a:extLst>
          </p:cNvPr>
          <p:cNvSpPr txBox="1">
            <a:spLocks/>
          </p:cNvSpPr>
          <p:nvPr userDrawn="1"/>
        </p:nvSpPr>
        <p:spPr>
          <a:xfrm>
            <a:off x="8805338" y="6378906"/>
            <a:ext cx="2743200" cy="365125"/>
          </a:xfrm>
          <a:prstGeom prst="rect">
            <a:avLst/>
          </a:prstGeom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0"/>
            <a:fld id="{2C18C1E5-FB55-42F5-BD6D-9CC153FCDBE6}" type="slidenum">
              <a:rPr lang="pt-PT" sz="1100" noProof="0" smtClean="0">
                <a:solidFill>
                  <a:schemeClr val="accent4"/>
                </a:solidFill>
              </a:rPr>
              <a:pPr algn="r" rtl="0"/>
              <a:t>‹nº›</a:t>
            </a:fld>
            <a:endParaRPr lang="pt-PT" sz="1100" noProof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88" r:id="rId3"/>
    <p:sldLayoutId id="2147483681" r:id="rId4"/>
    <p:sldLayoutId id="2147483680" r:id="rId5"/>
    <p:sldLayoutId id="2147483682" r:id="rId6"/>
    <p:sldLayoutId id="2147483677" r:id="rId7"/>
    <p:sldLayoutId id="2147483654" r:id="rId8"/>
    <p:sldLayoutId id="2147483685" r:id="rId9"/>
    <p:sldLayoutId id="2147483684" r:id="rId10"/>
    <p:sldLayoutId id="2147483686" r:id="rId11"/>
    <p:sldLayoutId id="2147483687" r:id="rId12"/>
    <p:sldLayoutId id="2147483675" r:id="rId13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27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.png"/><Relationship Id="rId4" Type="http://schemas.openxmlformats.org/officeDocument/2006/relationships/image" Target="../media/image14.jpe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Marcador de Posição da Imagem 12" descr="Edifício de vidro azul">
            <a:extLst>
              <a:ext uri="{FF2B5EF4-FFF2-40B4-BE49-F238E27FC236}">
                <a16:creationId xmlns:a16="http://schemas.microsoft.com/office/drawing/2014/main" id="{E6A5B61D-69C0-4661-AD66-3D72D9A6E86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alphaModFix amt="80000"/>
          </a:blip>
          <a:srcRect t="7802" b="7802"/>
          <a:stretch/>
        </p:blipFill>
        <p:spPr>
          <a:xfrm>
            <a:off x="0" y="0"/>
            <a:ext cx="12192000" cy="6858000"/>
          </a:xfrm>
          <a:blipFill dpi="0" rotWithShape="1"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</p:pic>
      <p:sp>
        <p:nvSpPr>
          <p:cNvPr id="6" name="Hexágono 5">
            <a:extLst>
              <a:ext uri="{FF2B5EF4-FFF2-40B4-BE49-F238E27FC236}">
                <a16:creationId xmlns:a16="http://schemas.microsoft.com/office/drawing/2014/main" id="{38AF5374-EA50-4722-BB45-6C182E5A16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166401" y="937494"/>
            <a:ext cx="5859196" cy="5051033"/>
          </a:xfrm>
          <a:prstGeom prst="hexagon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BD837CEB-1A69-4F72-95D4-054D82F096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3531" y="2654985"/>
            <a:ext cx="3924935" cy="767590"/>
          </a:xfrm>
        </p:spPr>
        <p:txBody>
          <a:bodyPr rtlCol="0"/>
          <a:lstStyle/>
          <a:p>
            <a:pPr algn="ctr" rtl="0"/>
            <a:r>
              <a:rPr lang="pt-BR" dirty="0"/>
              <a:t>FeiraFácil</a:t>
            </a:r>
            <a:endParaRPr lang="pt-PT" dirty="0"/>
          </a:p>
        </p:txBody>
      </p:sp>
      <p:sp>
        <p:nvSpPr>
          <p:cNvPr id="8" name="Marcador de Posição do Texto 7">
            <a:extLst>
              <a:ext uri="{FF2B5EF4-FFF2-40B4-BE49-F238E27FC236}">
                <a16:creationId xmlns:a16="http://schemas.microsoft.com/office/drawing/2014/main" id="{9FFAF4E3-C8A2-4861-A67E-040D885F84F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rtlCol="0"/>
          <a:lstStyle/>
          <a:p>
            <a:pPr algn="ctr" rtl="0"/>
            <a:r>
              <a:rPr lang="pt-PT" dirty="0" err="1"/>
              <a:t>EasyFeira</a:t>
            </a:r>
            <a:r>
              <a:rPr lang="pt-PT" dirty="0"/>
              <a:t> © 2022</a:t>
            </a:r>
          </a:p>
        </p:txBody>
      </p:sp>
      <p:sp>
        <p:nvSpPr>
          <p:cNvPr id="11" name="Marcador de Posição do Texto 10">
            <a:extLst>
              <a:ext uri="{FF2B5EF4-FFF2-40B4-BE49-F238E27FC236}">
                <a16:creationId xmlns:a16="http://schemas.microsoft.com/office/drawing/2014/main" id="{E6DF5064-7AAC-4887-9BD5-FB6BC40A67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/>
          <a:p>
            <a:pPr rtl="0"/>
            <a:r>
              <a:rPr lang="pt-PT" dirty="0"/>
              <a:t>Universidade do Minho</a:t>
            </a:r>
          </a:p>
          <a:p>
            <a:pPr rtl="0"/>
            <a:r>
              <a:rPr lang="pt-PT" dirty="0"/>
              <a:t>LI4 2022/2023</a:t>
            </a:r>
          </a:p>
        </p:txBody>
      </p:sp>
      <p:sp>
        <p:nvSpPr>
          <p:cNvPr id="21" name="Hexágono 20">
            <a:extLst>
              <a:ext uri="{FF2B5EF4-FFF2-40B4-BE49-F238E27FC236}">
                <a16:creationId xmlns:a16="http://schemas.microsoft.com/office/drawing/2014/main" id="{35FAA64B-9D7A-4109-97E0-B0BAA29C47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974278" y="5753530"/>
            <a:ext cx="651613" cy="561736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sp>
        <p:nvSpPr>
          <p:cNvPr id="16" name="Hexágono 15">
            <a:extLst>
              <a:ext uri="{FF2B5EF4-FFF2-40B4-BE49-F238E27FC236}">
                <a16:creationId xmlns:a16="http://schemas.microsoft.com/office/drawing/2014/main" id="{00A0E61B-8139-47E5-862B-C6D87AFF35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255521" y="2751804"/>
            <a:ext cx="785546" cy="677196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sp>
        <p:nvSpPr>
          <p:cNvPr id="18" name="Hexágono 17">
            <a:extLst>
              <a:ext uri="{FF2B5EF4-FFF2-40B4-BE49-F238E27FC236}">
                <a16:creationId xmlns:a16="http://schemas.microsoft.com/office/drawing/2014/main" id="{B06F39E4-24A5-44F2-BD9A-7E8C8AF27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21783" y="671564"/>
            <a:ext cx="392774" cy="338599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sp>
        <p:nvSpPr>
          <p:cNvPr id="2" name="Hexágono 1">
            <a:extLst>
              <a:ext uri="{FF2B5EF4-FFF2-40B4-BE49-F238E27FC236}">
                <a16:creationId xmlns:a16="http://schemas.microsoft.com/office/drawing/2014/main" id="{62F7433A-0BB9-4B38-A96F-AB1B77772B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035398" y="3344350"/>
            <a:ext cx="196388" cy="169300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/>
          </a:p>
        </p:txBody>
      </p:sp>
      <p:sp>
        <p:nvSpPr>
          <p:cNvPr id="3" name="Título 6">
            <a:extLst>
              <a:ext uri="{FF2B5EF4-FFF2-40B4-BE49-F238E27FC236}">
                <a16:creationId xmlns:a16="http://schemas.microsoft.com/office/drawing/2014/main" id="{48957524-3463-272A-7D89-BD894EF5E245}"/>
              </a:ext>
            </a:extLst>
          </p:cNvPr>
          <p:cNvSpPr txBox="1">
            <a:spLocks/>
          </p:cNvSpPr>
          <p:nvPr/>
        </p:nvSpPr>
        <p:spPr>
          <a:xfrm>
            <a:off x="4133531" y="3302114"/>
            <a:ext cx="3924935" cy="767590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ts val="1000"/>
              </a:spcBef>
              <a:buNone/>
              <a:defRPr sz="48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2400" dirty="0"/>
              <a:t>Checkpoint 2</a:t>
            </a:r>
            <a:endParaRPr lang="pt-PT" sz="2400" dirty="0"/>
          </a:p>
        </p:txBody>
      </p:sp>
    </p:spTree>
    <p:extLst>
      <p:ext uri="{BB962C8B-B14F-4D97-AF65-F5344CB8AC3E}">
        <p14:creationId xmlns:p14="http://schemas.microsoft.com/office/powerpoint/2010/main" val="36659930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8A913AFF-4112-61FA-ED3E-21E695A57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z="3200" b="0" dirty="0"/>
              <a:t>Arquitetura da Camada de Negócios</a:t>
            </a:r>
            <a:br>
              <a:rPr lang="pt-PT" sz="3200" b="0" dirty="0"/>
            </a:br>
            <a:endParaRPr lang="pt-PT" sz="3200" b="0" dirty="0"/>
          </a:p>
        </p:txBody>
      </p:sp>
      <p:pic>
        <p:nvPicPr>
          <p:cNvPr id="7" name="Marcador de Posição de Conteúdo 6" descr="Uma imagem com texto, céu&#10;&#10;Descrição gerada automaticamente">
            <a:extLst>
              <a:ext uri="{FF2B5EF4-FFF2-40B4-BE49-F238E27FC236}">
                <a16:creationId xmlns:a16="http://schemas.microsoft.com/office/drawing/2014/main" id="{926232E0-E583-7D34-0611-BD88989561D5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506519" y="933450"/>
            <a:ext cx="11353351" cy="5614011"/>
          </a:xfr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DBA5C83E-CF96-0457-E4FE-EB2DBA5DA99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781" t="15918" r="17866" b="30378"/>
          <a:stretch/>
        </p:blipFill>
        <p:spPr>
          <a:xfrm>
            <a:off x="317240" y="6510979"/>
            <a:ext cx="1847461" cy="27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6366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5AC6732B-80C9-74D1-CD42-E7464D4890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z="3200" b="0" dirty="0"/>
              <a:t>Diagrama de Packages</a:t>
            </a:r>
          </a:p>
        </p:txBody>
      </p:sp>
      <p:pic>
        <p:nvPicPr>
          <p:cNvPr id="7" name="Marcador de Posição de Conteúdo 6">
            <a:extLst>
              <a:ext uri="{FF2B5EF4-FFF2-40B4-BE49-F238E27FC236}">
                <a16:creationId xmlns:a16="http://schemas.microsoft.com/office/drawing/2014/main" id="{639EFB4C-F238-5FCF-91DD-C9CEF4D696BA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270266" y="1420853"/>
            <a:ext cx="9651467" cy="4802147"/>
          </a:xfr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B8BAC47A-3EA9-6A4E-574B-3B23BD91883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781" t="15918" r="17866" b="30378"/>
          <a:stretch/>
        </p:blipFill>
        <p:spPr>
          <a:xfrm>
            <a:off x="317240" y="6510979"/>
            <a:ext cx="1847461" cy="27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6166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Posição de Conteúdo 4">
            <a:extLst>
              <a:ext uri="{FF2B5EF4-FFF2-40B4-BE49-F238E27FC236}">
                <a16:creationId xmlns:a16="http://schemas.microsoft.com/office/drawing/2014/main" id="{9A6B88CD-DA64-69EC-4774-FB287AA9F03E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220892" y="1709530"/>
            <a:ext cx="9075633" cy="4445208"/>
          </a:xfrm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A4AA0C88-4500-40CD-36E2-3A30DB1B51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z="3200" b="0" dirty="0"/>
              <a:t>Diagrama de Sequência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743DAC2C-3E5C-4383-2C6F-8D62988941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781" t="15918" r="17866" b="30378"/>
          <a:stretch/>
        </p:blipFill>
        <p:spPr>
          <a:xfrm>
            <a:off x="317240" y="6510979"/>
            <a:ext cx="1847461" cy="27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3564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1D77F040-C8D7-C18C-3F53-44C7029736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z="3200" b="0" dirty="0"/>
              <a:t>Arquitetura da Camada de Dados</a:t>
            </a:r>
            <a:br>
              <a:rPr lang="pt-PT" sz="3200" b="0" dirty="0"/>
            </a:br>
            <a:endParaRPr lang="pt-PT" sz="3200" b="0" dirty="0"/>
          </a:p>
        </p:txBody>
      </p:sp>
      <p:pic>
        <p:nvPicPr>
          <p:cNvPr id="7" name="Marcador de Posição de Conteúdo 6">
            <a:extLst>
              <a:ext uri="{FF2B5EF4-FFF2-40B4-BE49-F238E27FC236}">
                <a16:creationId xmlns:a16="http://schemas.microsoft.com/office/drawing/2014/main" id="{CE8E5BFB-986B-8D26-D13E-70B7C1B306D3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958065" y="1529112"/>
            <a:ext cx="10395735" cy="4350325"/>
          </a:xfr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D313A37C-4548-CB7C-38EA-10197676350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781" t="15918" r="17866" b="30378"/>
          <a:stretch/>
        </p:blipFill>
        <p:spPr>
          <a:xfrm>
            <a:off x="317240" y="6510979"/>
            <a:ext cx="1847461" cy="27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8045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C924BFCE-D900-4D9B-08A1-798BAC1F8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z="3200" b="0" dirty="0"/>
              <a:t>Caracterização do Sistema de Interface</a:t>
            </a:r>
            <a:br>
              <a:rPr lang="pt-PT" sz="3200" b="0" dirty="0"/>
            </a:br>
            <a:endParaRPr lang="pt-PT" sz="3200" b="0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5A298D85-A0AA-94C9-BA26-43242F5C2E03}"/>
              </a:ext>
            </a:extLst>
          </p:cNvPr>
          <p:cNvPicPr>
            <a:picLocks noGrp="1" noChangeAspect="1" noChangeArrowheads="1"/>
          </p:cNvPicPr>
          <p:nvPr>
            <p:ph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06" t="-660" r="11795" b="30089"/>
          <a:stretch/>
        </p:blipFill>
        <p:spPr bwMode="auto">
          <a:xfrm>
            <a:off x="1005352" y="1520686"/>
            <a:ext cx="2165231" cy="2126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708A9D97-A7D3-A516-4DE6-AAAC605FD8BD}"/>
              </a:ext>
            </a:extLst>
          </p:cNvPr>
          <p:cNvSpPr txBox="1"/>
          <p:nvPr/>
        </p:nvSpPr>
        <p:spPr>
          <a:xfrm>
            <a:off x="3048828" y="3244334"/>
            <a:ext cx="6097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PT" dirty="0"/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ECFCA47E-A473-1D0E-06F3-92A3592A33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3415" y="1520686"/>
            <a:ext cx="2435118" cy="3246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AA55723B-680B-A1FD-4FE8-88FA3581F3A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13" t="9252" r="11492" b="3793"/>
          <a:stretch/>
        </p:blipFill>
        <p:spPr bwMode="auto">
          <a:xfrm>
            <a:off x="6937248" y="1326961"/>
            <a:ext cx="2762068" cy="3891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77D29E2E-4766-8A4F-C3DA-D1FCF2D2383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1781" t="15918" r="17866" b="30378"/>
          <a:stretch/>
        </p:blipFill>
        <p:spPr>
          <a:xfrm>
            <a:off x="317240" y="6510979"/>
            <a:ext cx="1847461" cy="27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2899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D88C20CF-C1EE-4092-B52D-FD4AB2AB2508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rtlCol="0" anchor="ctr"/>
          <a:lstStyle/>
          <a:p>
            <a:pPr algn="ctr" rtl="0"/>
            <a:r>
              <a:rPr lang="pt-PT" sz="4800" b="1" noProof="1">
                <a:solidFill>
                  <a:schemeClr val="tx1"/>
                </a:solidFill>
              </a:rPr>
              <a:t>A Equipa</a:t>
            </a:r>
          </a:p>
        </p:txBody>
      </p:sp>
      <p:pic>
        <p:nvPicPr>
          <p:cNvPr id="46" name="Marcador de Posição da Imagem 45">
            <a:extLst>
              <a:ext uri="{FF2B5EF4-FFF2-40B4-BE49-F238E27FC236}">
                <a16:creationId xmlns:a16="http://schemas.microsoft.com/office/drawing/2014/main" id="{BBCAE79E-A970-4D29-9B36-494E5FA58585}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>
          <a:blip r:embed="rId3"/>
          <a:srcRect t="6897" b="6897"/>
          <a:stretch/>
        </p:blipFill>
        <p:spPr>
          <a:xfrm>
            <a:off x="878337" y="2555551"/>
            <a:ext cx="1484985" cy="1280160"/>
          </a:xfrm>
        </p:spPr>
      </p:pic>
      <p:sp>
        <p:nvSpPr>
          <p:cNvPr id="25" name="Marcador de Posição do Texto 24">
            <a:extLst>
              <a:ext uri="{FF2B5EF4-FFF2-40B4-BE49-F238E27FC236}">
                <a16:creationId xmlns:a16="http://schemas.microsoft.com/office/drawing/2014/main" id="{BCA14AB3-F8C5-4601-B349-EC1B8C7B603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46668" y="4172761"/>
            <a:ext cx="2139696" cy="544458"/>
          </a:xfrm>
        </p:spPr>
        <p:txBody>
          <a:bodyPr rtlCol="0"/>
          <a:lstStyle/>
          <a:p>
            <a:pPr rtl="0"/>
            <a:r>
              <a:rPr lang="pt-PT" noProof="1"/>
              <a:t>Luís Filipe Vilas</a:t>
            </a:r>
          </a:p>
          <a:p>
            <a:pPr rtl="0"/>
            <a:endParaRPr lang="pt-PT" sz="1100" noProof="1"/>
          </a:p>
        </p:txBody>
      </p:sp>
      <p:sp>
        <p:nvSpPr>
          <p:cNvPr id="27" name="Marcador de Posição do Texto 26">
            <a:extLst>
              <a:ext uri="{FF2B5EF4-FFF2-40B4-BE49-F238E27FC236}">
                <a16:creationId xmlns:a16="http://schemas.microsoft.com/office/drawing/2014/main" id="{4C14EE69-4487-4814-AC77-72381087B09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56692" y="4588259"/>
            <a:ext cx="2139696" cy="544458"/>
          </a:xfrm>
        </p:spPr>
        <p:txBody>
          <a:bodyPr rtlCol="0"/>
          <a:lstStyle/>
          <a:p>
            <a:pPr rtl="0"/>
            <a:r>
              <a:rPr lang="pt-BR" noProof="1">
                <a:solidFill>
                  <a:schemeClr val="accent4"/>
                </a:solidFill>
              </a:rPr>
              <a:t>“Front-End Developer”</a:t>
            </a:r>
          </a:p>
          <a:p>
            <a:pPr rtl="0"/>
            <a:r>
              <a:rPr lang="pt-BR" noProof="1"/>
              <a:t>a91697</a:t>
            </a:r>
            <a:endParaRPr lang="pt-PT" noProof="1"/>
          </a:p>
        </p:txBody>
      </p:sp>
      <p:pic>
        <p:nvPicPr>
          <p:cNvPr id="48" name="Marcador de Posição da Imagem 47">
            <a:extLst>
              <a:ext uri="{FF2B5EF4-FFF2-40B4-BE49-F238E27FC236}">
                <a16:creationId xmlns:a16="http://schemas.microsoft.com/office/drawing/2014/main" id="{3DA3586E-5B97-49E4-B090-AD9D2A9C4F80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4"/>
          <a:srcRect t="6897" b="6897"/>
          <a:stretch/>
        </p:blipFill>
        <p:spPr>
          <a:xfrm>
            <a:off x="3115921" y="2555551"/>
            <a:ext cx="1484985" cy="1280160"/>
          </a:xfrm>
        </p:spPr>
      </p:pic>
      <p:sp>
        <p:nvSpPr>
          <p:cNvPr id="29" name="Marcador de Posição do Texto 28">
            <a:extLst>
              <a:ext uri="{FF2B5EF4-FFF2-40B4-BE49-F238E27FC236}">
                <a16:creationId xmlns:a16="http://schemas.microsoft.com/office/drawing/2014/main" id="{E83F2E96-9C2D-4D1E-96F8-93A9DB1304A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rtlCol="0"/>
          <a:lstStyle/>
          <a:p>
            <a:pPr rtl="0"/>
            <a:r>
              <a:rPr lang="pt-BR" noProof="1"/>
              <a:t>J</a:t>
            </a:r>
            <a:r>
              <a:rPr lang="pt-PT" noProof="1"/>
              <a:t>oão Silva</a:t>
            </a:r>
          </a:p>
        </p:txBody>
      </p:sp>
      <p:sp>
        <p:nvSpPr>
          <p:cNvPr id="31" name="Marcador de Posição do Texto 30">
            <a:extLst>
              <a:ext uri="{FF2B5EF4-FFF2-40B4-BE49-F238E27FC236}">
                <a16:creationId xmlns:a16="http://schemas.microsoft.com/office/drawing/2014/main" id="{97AB1F14-3A1E-4057-A473-9975BA59F01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789483" y="4588259"/>
            <a:ext cx="2139696" cy="544458"/>
          </a:xfrm>
        </p:spPr>
        <p:txBody>
          <a:bodyPr rtlCol="0"/>
          <a:lstStyle/>
          <a:p>
            <a:pPr rtl="0"/>
            <a:r>
              <a:rPr lang="pt-BR" noProof="1">
                <a:solidFill>
                  <a:schemeClr val="accent4"/>
                </a:solidFill>
              </a:rPr>
              <a:t>“Back-End Developer”</a:t>
            </a:r>
          </a:p>
          <a:p>
            <a:pPr rtl="0"/>
            <a:r>
              <a:rPr lang="pt-BR" noProof="1"/>
              <a:t>a</a:t>
            </a:r>
            <a:r>
              <a:rPr lang="pt-PT" noProof="1"/>
              <a:t>91671</a:t>
            </a:r>
          </a:p>
        </p:txBody>
      </p:sp>
      <p:pic>
        <p:nvPicPr>
          <p:cNvPr id="50" name="Marcador de Posição da Imagem 49">
            <a:extLst>
              <a:ext uri="{FF2B5EF4-FFF2-40B4-BE49-F238E27FC236}">
                <a16:creationId xmlns:a16="http://schemas.microsoft.com/office/drawing/2014/main" id="{EC2CC961-DBF2-4A0D-A6B3-7A630D18573F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5"/>
          <a:srcRect t="6897" b="6897"/>
          <a:stretch/>
        </p:blipFill>
        <p:spPr>
          <a:xfrm>
            <a:off x="5353508" y="2555551"/>
            <a:ext cx="1484985" cy="1280160"/>
          </a:xfrm>
        </p:spPr>
      </p:pic>
      <p:sp>
        <p:nvSpPr>
          <p:cNvPr id="33" name="Marcador de Posição do Texto 32">
            <a:extLst>
              <a:ext uri="{FF2B5EF4-FFF2-40B4-BE49-F238E27FC236}">
                <a16:creationId xmlns:a16="http://schemas.microsoft.com/office/drawing/2014/main" id="{2F15E5CC-C708-41FE-A7A3-053E1BC87F4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rtlCol="0"/>
          <a:lstStyle/>
          <a:p>
            <a:pPr rtl="0"/>
            <a:r>
              <a:rPr lang="pt-PT" noProof="1"/>
              <a:t>Pedro Sequeira</a:t>
            </a:r>
          </a:p>
        </p:txBody>
      </p:sp>
      <p:sp>
        <p:nvSpPr>
          <p:cNvPr id="35" name="Marcador de Posição do Texto 34">
            <a:extLst>
              <a:ext uri="{FF2B5EF4-FFF2-40B4-BE49-F238E27FC236}">
                <a16:creationId xmlns:a16="http://schemas.microsoft.com/office/drawing/2014/main" id="{7F4ED7E2-1BC8-493D-91C3-FB23BE9F244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029201" y="4588259"/>
            <a:ext cx="2139696" cy="544458"/>
          </a:xfrm>
        </p:spPr>
        <p:txBody>
          <a:bodyPr rtlCol="0"/>
          <a:lstStyle/>
          <a:p>
            <a:pPr rtl="0"/>
            <a:r>
              <a:rPr lang="pt-PT" noProof="1">
                <a:solidFill>
                  <a:schemeClr val="accent4"/>
                </a:solidFill>
              </a:rPr>
              <a:t>”Data Analyst”</a:t>
            </a:r>
          </a:p>
          <a:p>
            <a:pPr rtl="0"/>
            <a:r>
              <a:rPr lang="pt-PT" noProof="1"/>
              <a:t>a91660</a:t>
            </a:r>
          </a:p>
        </p:txBody>
      </p:sp>
      <p:pic>
        <p:nvPicPr>
          <p:cNvPr id="52" name="Marcador de Posição da Imagem 51">
            <a:extLst>
              <a:ext uri="{FF2B5EF4-FFF2-40B4-BE49-F238E27FC236}">
                <a16:creationId xmlns:a16="http://schemas.microsoft.com/office/drawing/2014/main" id="{E531F544-C55C-4602-B4B8-F5660B7ED48E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>
          <a:blip r:embed="rId6"/>
          <a:srcRect t="6897" b="6897"/>
          <a:stretch/>
        </p:blipFill>
        <p:spPr>
          <a:xfrm>
            <a:off x="7602465" y="2555551"/>
            <a:ext cx="1484985" cy="1280160"/>
          </a:xfrm>
        </p:spPr>
      </p:pic>
      <p:sp>
        <p:nvSpPr>
          <p:cNvPr id="36" name="Marcador de Posição do Texto 35">
            <a:extLst>
              <a:ext uri="{FF2B5EF4-FFF2-40B4-BE49-F238E27FC236}">
                <a16:creationId xmlns:a16="http://schemas.microsoft.com/office/drawing/2014/main" id="{600F09FF-0051-4C2F-8747-35EDBE996D0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 rtlCol="0"/>
          <a:lstStyle/>
          <a:p>
            <a:pPr rtl="0"/>
            <a:r>
              <a:rPr lang="pt-PT" noProof="1"/>
              <a:t>Rafael Mesquita</a:t>
            </a:r>
          </a:p>
        </p:txBody>
      </p:sp>
      <p:sp>
        <p:nvSpPr>
          <p:cNvPr id="37" name="Marcador de Posição do Texto 36">
            <a:extLst>
              <a:ext uri="{FF2B5EF4-FFF2-40B4-BE49-F238E27FC236}">
                <a16:creationId xmlns:a16="http://schemas.microsoft.com/office/drawing/2014/main" id="{D525FBF8-C8AC-493A-AC3E-6E93DBC80B0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275111" y="4588259"/>
            <a:ext cx="2139696" cy="544458"/>
          </a:xfrm>
        </p:spPr>
        <p:txBody>
          <a:bodyPr rtlCol="0"/>
          <a:lstStyle/>
          <a:p>
            <a:pPr rtl="0"/>
            <a:r>
              <a:rPr lang="pt-PT" noProof="1">
                <a:solidFill>
                  <a:schemeClr val="accent4"/>
                </a:solidFill>
              </a:rPr>
              <a:t>“Product Manager”</a:t>
            </a:r>
          </a:p>
          <a:p>
            <a:pPr rtl="0"/>
            <a:r>
              <a:rPr lang="pt-PT" noProof="1"/>
              <a:t>a95097</a:t>
            </a:r>
          </a:p>
        </p:txBody>
      </p:sp>
      <p:pic>
        <p:nvPicPr>
          <p:cNvPr id="54" name="Marcador de Posição da Imagem 53">
            <a:extLst>
              <a:ext uri="{FF2B5EF4-FFF2-40B4-BE49-F238E27FC236}">
                <a16:creationId xmlns:a16="http://schemas.microsoft.com/office/drawing/2014/main" id="{7E965E64-2E65-4450-990B-C108B3B75B6F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>
          <a:blip r:embed="rId7"/>
          <a:srcRect t="6897" b="6897"/>
          <a:stretch/>
        </p:blipFill>
        <p:spPr>
          <a:xfrm>
            <a:off x="9840051" y="2555551"/>
            <a:ext cx="1484985" cy="1280160"/>
          </a:xfrm>
        </p:spPr>
      </p:pic>
      <p:sp>
        <p:nvSpPr>
          <p:cNvPr id="38" name="Marcador de Posição do Texto 37">
            <a:extLst>
              <a:ext uri="{FF2B5EF4-FFF2-40B4-BE49-F238E27FC236}">
                <a16:creationId xmlns:a16="http://schemas.microsoft.com/office/drawing/2014/main" id="{B122B5B8-1BE2-44F4-94EE-51D52B4D042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 rtlCol="0"/>
          <a:lstStyle/>
          <a:p>
            <a:pPr rtl="0"/>
            <a:r>
              <a:rPr lang="pt-PT" noProof="1"/>
              <a:t>Vicente Castro</a:t>
            </a:r>
          </a:p>
        </p:txBody>
      </p:sp>
      <p:sp>
        <p:nvSpPr>
          <p:cNvPr id="39" name="Marcador de Posição do Texto 38">
            <a:extLst>
              <a:ext uri="{FF2B5EF4-FFF2-40B4-BE49-F238E27FC236}">
                <a16:creationId xmlns:a16="http://schemas.microsoft.com/office/drawing/2014/main" id="{4998361E-ED50-43C1-A2AE-2397B1E6CD5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517923" y="4588259"/>
            <a:ext cx="2139696" cy="544458"/>
          </a:xfrm>
        </p:spPr>
        <p:txBody>
          <a:bodyPr rtlCol="0"/>
          <a:lstStyle/>
          <a:p>
            <a:pPr rtl="0"/>
            <a:r>
              <a:rPr lang="pt-PT" noProof="1">
                <a:solidFill>
                  <a:schemeClr val="accent4"/>
                </a:solidFill>
              </a:rPr>
              <a:t>“Back-End Developer”</a:t>
            </a:r>
          </a:p>
          <a:p>
            <a:pPr rtl="0"/>
            <a:r>
              <a:rPr lang="pt-PT" noProof="1"/>
              <a:t>a91677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EC9B113F-A322-5076-B43A-F0EA7032C00E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1781" t="15918" r="17866" b="30378"/>
          <a:stretch/>
        </p:blipFill>
        <p:spPr>
          <a:xfrm>
            <a:off x="317240" y="6510979"/>
            <a:ext cx="1847461" cy="27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7487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CA4448-4930-46E0-AD53-50021D9DC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PT"/>
              <a:t>Conclusão</a:t>
            </a:r>
          </a:p>
          <a:p>
            <a:pPr rtl="0"/>
            <a:endParaRPr lang="pt-PT"/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123F6824-E409-4436-9F53-FF50E9FB0C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rtlCol="0"/>
          <a:lstStyle/>
          <a:p>
            <a:pPr algn="just" rtl="0"/>
            <a:r>
              <a:rPr lang="pt-PT" dirty="0"/>
              <a:t>Tendo em conta a nossa apresentação e à nossa planificação concluímos que desenvolvemos uma base e uma estrutura sólida para passarmos para a </a:t>
            </a:r>
            <a:r>
              <a:rPr lang="pt-PT"/>
              <a:t>última fase </a:t>
            </a:r>
            <a:r>
              <a:rPr lang="pt-PT" dirty="0"/>
              <a:t>do projeto.</a:t>
            </a:r>
          </a:p>
          <a:p>
            <a:pPr rtl="0"/>
            <a:endParaRPr lang="pt-PT" dirty="0"/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E1A59C11-3050-4901-B63B-0164B191B9E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7700" y="4104833"/>
            <a:ext cx="4437484" cy="2183999"/>
          </a:xfrm>
        </p:spPr>
        <p:txBody>
          <a:bodyPr rtlCol="0"/>
          <a:lstStyle/>
          <a:p>
            <a:pPr algn="just">
              <a:lnSpc>
                <a:spcPct val="100000"/>
              </a:lnSpc>
            </a:pPr>
            <a:r>
              <a:rPr lang="pt-PT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João Manuel Novais da Silva (a91671)</a:t>
            </a:r>
            <a:endParaRPr lang="pt-PT" sz="18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</a:pPr>
            <a:r>
              <a:rPr lang="pt-PT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Luís Filipe Fernandes Vilas (a91697)</a:t>
            </a:r>
            <a:endParaRPr lang="pt-PT" sz="18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</a:pPr>
            <a:r>
              <a:rPr lang="pt-PT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Pedro António Pires Correia Leite Sequeira (a91660)</a:t>
            </a:r>
            <a:endParaRPr lang="pt-PT" sz="18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</a:pPr>
            <a:r>
              <a:rPr lang="pt-PT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Rafael Lima Mesquita (a95097)</a:t>
            </a:r>
            <a:endParaRPr lang="pt-PT" sz="18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</a:pPr>
            <a:r>
              <a:rPr lang="pt-PT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Vicente de Carvalho Castro (a91677)</a:t>
            </a:r>
            <a:endParaRPr lang="pt-PT" sz="18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" name="Marcador de Posição da Imagem 8" descr="grande plano de uma ponte">
            <a:extLst>
              <a:ext uri="{FF2B5EF4-FFF2-40B4-BE49-F238E27FC236}">
                <a16:creationId xmlns:a16="http://schemas.microsoft.com/office/drawing/2014/main" id="{2EC47CED-7A85-4080-9C7C-3921E48924A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17082" r="17082"/>
          <a:stretch/>
        </p:blipFill>
        <p:spPr>
          <a:xfrm>
            <a:off x="5888038" y="533400"/>
            <a:ext cx="5541962" cy="5611813"/>
          </a:xfr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97690FE7-05DA-91E2-9993-F0EF9B8203B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781" t="15918" r="17866" b="30378"/>
          <a:stretch/>
        </p:blipFill>
        <p:spPr>
          <a:xfrm>
            <a:off x="317240" y="6510979"/>
            <a:ext cx="1847461" cy="27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5348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FEF304F5-32C5-4869-B185-859B56785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830" y="494611"/>
            <a:ext cx="4275138" cy="830997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pt-PT" dirty="0"/>
              <a:t>Índice</a:t>
            </a:r>
          </a:p>
        </p:txBody>
      </p:sp>
      <p:sp>
        <p:nvSpPr>
          <p:cNvPr id="7" name="Marcador de Posição do Texto 6">
            <a:extLst>
              <a:ext uri="{FF2B5EF4-FFF2-40B4-BE49-F238E27FC236}">
                <a16:creationId xmlns:a16="http://schemas.microsoft.com/office/drawing/2014/main" id="{B21C28F5-3CA3-4B78-B5C9-550C00BB317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2830" y="1325608"/>
            <a:ext cx="5052536" cy="4463257"/>
          </a:xfrm>
        </p:spPr>
        <p:txBody>
          <a:bodyPr rtlCol="0"/>
          <a:lstStyle/>
          <a:p>
            <a:pPr>
              <a:lnSpc>
                <a:spcPct val="100000"/>
              </a:lnSpc>
            </a:pPr>
            <a:r>
              <a:rPr lang="pt-PT" sz="1600" dirty="0"/>
              <a:t>Modelo de Domínio</a:t>
            </a:r>
          </a:p>
          <a:p>
            <a:pPr>
              <a:lnSpc>
                <a:spcPct val="100000"/>
              </a:lnSpc>
            </a:pPr>
            <a:r>
              <a:rPr lang="pt-PT" sz="1600" dirty="0"/>
              <a:t>Requisitos de Descrição</a:t>
            </a:r>
          </a:p>
          <a:p>
            <a:pPr>
              <a:lnSpc>
                <a:spcPct val="100000"/>
              </a:lnSpc>
            </a:pPr>
            <a:r>
              <a:rPr lang="pt-PT" sz="1600" dirty="0"/>
              <a:t>Requisitos de Manipulação</a:t>
            </a:r>
          </a:p>
          <a:p>
            <a:pPr>
              <a:lnSpc>
                <a:spcPct val="100000"/>
              </a:lnSpc>
            </a:pPr>
            <a:r>
              <a:rPr lang="pt-PT" sz="1600" dirty="0"/>
              <a:t>Requisitos de Controlo</a:t>
            </a:r>
          </a:p>
          <a:p>
            <a:pPr>
              <a:lnSpc>
                <a:spcPct val="100000"/>
              </a:lnSpc>
            </a:pPr>
            <a:r>
              <a:rPr lang="pt-PT" sz="1600" dirty="0"/>
              <a:t>Diagrama e Especificação de Use Cases</a:t>
            </a:r>
          </a:p>
          <a:p>
            <a:pPr>
              <a:lnSpc>
                <a:spcPct val="100000"/>
              </a:lnSpc>
            </a:pPr>
            <a:r>
              <a:rPr lang="pt-PT" sz="1600" dirty="0"/>
              <a:t>Arquitetura da Camada de Negócios</a:t>
            </a:r>
          </a:p>
          <a:p>
            <a:pPr>
              <a:lnSpc>
                <a:spcPct val="100000"/>
              </a:lnSpc>
            </a:pPr>
            <a:r>
              <a:rPr lang="pt-PT" sz="1600" dirty="0"/>
              <a:t>Diagrama de Packages</a:t>
            </a:r>
          </a:p>
          <a:p>
            <a:pPr>
              <a:lnSpc>
                <a:spcPct val="100000"/>
              </a:lnSpc>
            </a:pPr>
            <a:r>
              <a:rPr lang="pt-PT" sz="1600" dirty="0"/>
              <a:t>Diagramas de Sequência</a:t>
            </a:r>
          </a:p>
          <a:p>
            <a:pPr>
              <a:lnSpc>
                <a:spcPct val="100000"/>
              </a:lnSpc>
            </a:pPr>
            <a:r>
              <a:rPr lang="pt-PT" sz="1600" dirty="0"/>
              <a:t>Arquitetura da Camada de Dados</a:t>
            </a:r>
          </a:p>
          <a:p>
            <a:pPr>
              <a:lnSpc>
                <a:spcPct val="100000"/>
              </a:lnSpc>
            </a:pPr>
            <a:r>
              <a:rPr lang="pt-PT" sz="1600" dirty="0"/>
              <a:t>Caracterização do Sistema de Interface</a:t>
            </a:r>
          </a:p>
          <a:p>
            <a:pPr>
              <a:lnSpc>
                <a:spcPct val="100000"/>
              </a:lnSpc>
            </a:pPr>
            <a:r>
              <a:rPr lang="pt-PT" sz="1600" dirty="0"/>
              <a:t>Equipa de Trabalho</a:t>
            </a:r>
          </a:p>
          <a:p>
            <a:pPr>
              <a:lnSpc>
                <a:spcPct val="100000"/>
              </a:lnSpc>
            </a:pPr>
            <a:r>
              <a:rPr lang="pt-PT" sz="1600" dirty="0"/>
              <a:t>Conclusão</a:t>
            </a:r>
          </a:p>
        </p:txBody>
      </p:sp>
      <p:pic>
        <p:nvPicPr>
          <p:cNvPr id="11" name="Marcador de Posição da Imagem 10" descr="grande plano do edifício">
            <a:extLst>
              <a:ext uri="{FF2B5EF4-FFF2-40B4-BE49-F238E27FC236}">
                <a16:creationId xmlns:a16="http://schemas.microsoft.com/office/drawing/2014/main" id="{1CE2008D-DBCE-465F-90DA-B28A4E52513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15351" r="15351"/>
          <a:stretch>
            <a:fillRect/>
          </a:stretch>
        </p:blipFill>
        <p:spPr/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66979950-682E-ACFC-D86F-1852CBF220A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781" t="15918" r="17866" b="30378"/>
          <a:stretch/>
        </p:blipFill>
        <p:spPr>
          <a:xfrm>
            <a:off x="317240" y="6510979"/>
            <a:ext cx="1847461" cy="27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9010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e Conteúdo 1">
            <a:extLst>
              <a:ext uri="{FF2B5EF4-FFF2-40B4-BE49-F238E27FC236}">
                <a16:creationId xmlns:a16="http://schemas.microsoft.com/office/drawing/2014/main" id="{1C2838D1-7D7B-7B2F-E66A-DBE3B74C6B4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27990" y="1123121"/>
            <a:ext cx="9226827" cy="5645427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pt-PT" sz="1200" dirty="0"/>
              <a:t>- Uma empresa tem de ser representada por um ID.</a:t>
            </a:r>
          </a:p>
          <a:p>
            <a:pPr marL="0" indent="0">
              <a:buNone/>
            </a:pPr>
            <a:r>
              <a:rPr lang="pt-PT" sz="1200" dirty="0"/>
              <a:t>- Um utilizador tem de ser representado por um ID.</a:t>
            </a:r>
          </a:p>
          <a:p>
            <a:pPr marL="0" indent="0">
              <a:buNone/>
            </a:pPr>
            <a:r>
              <a:rPr lang="pt-PT" sz="1200" dirty="0"/>
              <a:t>- Um stand tem de ser representado por um ID.</a:t>
            </a:r>
          </a:p>
          <a:p>
            <a:pPr marL="0" indent="0">
              <a:buNone/>
            </a:pPr>
            <a:r>
              <a:rPr lang="pt-PT" sz="1200" dirty="0"/>
              <a:t>- Um certame tem de ser representado por um ID.</a:t>
            </a:r>
          </a:p>
          <a:p>
            <a:pPr marL="0" indent="0">
              <a:buNone/>
            </a:pPr>
            <a:r>
              <a:rPr lang="pt-PT" sz="1200" dirty="0"/>
              <a:t>- Um produto tem de ser representado por um ID.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pt-PT" sz="1200" dirty="0"/>
              <a:t>- O registo de um cliente novo necessita de nome, morada, contacto, NIF</a:t>
            </a:r>
          </a:p>
          <a:p>
            <a:pPr marL="0" indent="0">
              <a:buNone/>
            </a:pPr>
            <a:r>
              <a:rPr lang="pt-PT" sz="1200" dirty="0"/>
              <a:t>- O registo de uma empresa nova necessita de nome, morada, contactos, </a:t>
            </a:r>
            <a:r>
              <a:rPr lang="pt-PT" sz="1200" dirty="0" err="1"/>
              <a:t>areas</a:t>
            </a:r>
            <a:r>
              <a:rPr lang="pt-PT" sz="1200" dirty="0"/>
              <a:t> de comercialização</a:t>
            </a:r>
          </a:p>
          <a:p>
            <a:pPr marL="0" indent="0">
              <a:buNone/>
            </a:pPr>
            <a:r>
              <a:rPr lang="pt-PT" sz="1200" dirty="0"/>
              <a:t>- O registo de um certame necessita de Nome, Descrição e Objetivo</a:t>
            </a:r>
          </a:p>
          <a:p>
            <a:pPr marL="0" indent="0">
              <a:buNone/>
            </a:pPr>
            <a:r>
              <a:rPr lang="pt-PT" sz="1200" dirty="0"/>
              <a:t>- O registo de um produto necessita de Nome, Descrição, Preço e Stock</a:t>
            </a:r>
          </a:p>
          <a:p>
            <a:pPr marL="0" indent="0">
              <a:buNone/>
            </a:pPr>
            <a:r>
              <a:rPr lang="pt-PT" sz="1200" dirty="0"/>
              <a:t>- O produto precisa de ter pelo menos uma foto</a:t>
            </a:r>
          </a:p>
          <a:p>
            <a:pPr marL="0" indent="0">
              <a:buNone/>
            </a:pPr>
            <a:r>
              <a:rPr lang="pt-PT" sz="1200" dirty="0"/>
              <a:t>(caso haja certames diferentes dependendo do tipo de produtos), lista de produtos para venda, lista de stands da empresa</a:t>
            </a:r>
          </a:p>
          <a:p>
            <a:pPr marL="0" indent="0">
              <a:buNone/>
            </a:pPr>
            <a:r>
              <a:rPr lang="pt-PT" sz="1200" dirty="0"/>
              <a:t>- Poder haver vários tipos de de certames</a:t>
            </a:r>
          </a:p>
          <a:p>
            <a:pPr marL="0" indent="0">
              <a:buNone/>
            </a:pPr>
            <a:r>
              <a:rPr lang="pt-PT" sz="1200" dirty="0"/>
              <a:t>- Poder haver vários stands</a:t>
            </a:r>
          </a:p>
          <a:p>
            <a:pPr marL="0" indent="0">
              <a:buNone/>
            </a:pPr>
            <a:r>
              <a:rPr lang="pt-PT" sz="1200" dirty="0"/>
              <a:t>- Um certame tem vários stands</a:t>
            </a:r>
          </a:p>
          <a:p>
            <a:pPr marL="0" indent="0">
              <a:buNone/>
            </a:pPr>
            <a:r>
              <a:rPr lang="pt-PT" sz="1200" dirty="0"/>
              <a:t>- Cada stand tem vários produtos</a:t>
            </a:r>
          </a:p>
          <a:p>
            <a:pPr marL="0" indent="0">
              <a:buNone/>
            </a:pPr>
            <a:r>
              <a:rPr lang="pt-PT" sz="1200" dirty="0"/>
              <a:t>- Cada produto está associado a pelo menos uma empresa</a:t>
            </a:r>
          </a:p>
          <a:p>
            <a:pPr marL="0" indent="0">
              <a:buNone/>
            </a:pPr>
            <a:r>
              <a:rPr lang="pt-PT" sz="1200" dirty="0"/>
              <a:t>- Cada stand está associado a uma empresa</a:t>
            </a:r>
          </a:p>
          <a:p>
            <a:pPr marL="0" indent="0">
              <a:buNone/>
            </a:pPr>
            <a:r>
              <a:rPr lang="pt-PT" sz="1200" dirty="0"/>
              <a:t>- Em termos de utilizadores, deve-se separar os vendedores dos compradores</a:t>
            </a:r>
          </a:p>
          <a:p>
            <a:pPr marL="0" indent="0">
              <a:buNone/>
            </a:pPr>
            <a:r>
              <a:rPr lang="pt-PT" sz="1200" dirty="0"/>
              <a:t>- Durante o pagamento deve ser possível adicionar um método de pagamento</a:t>
            </a:r>
          </a:p>
          <a:p>
            <a:pPr marL="0" indent="0">
              <a:buNone/>
            </a:pPr>
            <a:r>
              <a:rPr lang="pt-PT" sz="1200" dirty="0"/>
              <a:t>- O método de pagamento pode ser Paypal ou Cartão de Débito</a:t>
            </a:r>
          </a:p>
          <a:p>
            <a:pPr marL="0" indent="0">
              <a:buNone/>
            </a:pPr>
            <a:r>
              <a:rPr lang="pt-PT" sz="1200" dirty="0"/>
              <a:t>- Deve ser possível, ao utilizador, enviar uma Mensagem ao Vendedor de um Produto</a:t>
            </a:r>
          </a:p>
          <a:p>
            <a:pPr marL="0" indent="0">
              <a:buNone/>
            </a:pPr>
            <a:r>
              <a:rPr lang="pt-PT" sz="1200" dirty="0"/>
              <a:t>- Um registo de vendedor requer o IBAN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783B8A3B-16C8-E49B-70F8-8A84CD251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087" y="423006"/>
            <a:ext cx="10515600" cy="700115"/>
          </a:xfrm>
        </p:spPr>
        <p:txBody>
          <a:bodyPr/>
          <a:lstStyle/>
          <a:p>
            <a:r>
              <a:rPr lang="pt-PT" sz="3200" b="0" dirty="0"/>
              <a:t>Requisitos  Descrição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11B3986-B27F-649E-2C13-C790441C9C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781" t="15918" r="17866" b="30378"/>
          <a:stretch/>
        </p:blipFill>
        <p:spPr>
          <a:xfrm>
            <a:off x="317240" y="6510979"/>
            <a:ext cx="1847461" cy="27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0634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e Conteúdo 1">
            <a:extLst>
              <a:ext uri="{FF2B5EF4-FFF2-40B4-BE49-F238E27FC236}">
                <a16:creationId xmlns:a16="http://schemas.microsoft.com/office/drawing/2014/main" id="{EF5AECB9-5202-9F11-D0D1-15599898165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9721" y="1621948"/>
            <a:ext cx="10515600" cy="4114800"/>
          </a:xfrm>
        </p:spPr>
        <p:txBody>
          <a:bodyPr/>
          <a:lstStyle/>
          <a:p>
            <a:pPr marL="0" indent="0">
              <a:buNone/>
            </a:pPr>
            <a:r>
              <a:rPr lang="pt-PT" dirty="0"/>
              <a:t>- Os utilizadores têm acesso a todos os certames e podem escolher qual lhes interessa</a:t>
            </a:r>
          </a:p>
          <a:p>
            <a:pPr marL="0" indent="0">
              <a:buNone/>
            </a:pPr>
            <a:r>
              <a:rPr lang="pt-PT" dirty="0"/>
              <a:t>- Os utilizadores podem possuir contas onde vão guardando o que forem gostando...</a:t>
            </a:r>
          </a:p>
          <a:p>
            <a:pPr marL="0" indent="0">
              <a:buNone/>
            </a:pPr>
            <a:r>
              <a:rPr lang="pt-PT" dirty="0"/>
              <a:t>- O número de vendas de um certo produto, e empresa, deve ser guardado e atualizado</a:t>
            </a:r>
          </a:p>
          <a:p>
            <a:pPr marL="0" indent="0">
              <a:buNone/>
            </a:pPr>
            <a:r>
              <a:rPr lang="pt-PT" dirty="0"/>
              <a:t>- Os dados das empresas devem poder ser acedidos por toda a gente a partir do seu nome</a:t>
            </a:r>
          </a:p>
          <a:p>
            <a:pPr marL="0" indent="0">
              <a:buNone/>
            </a:pPr>
            <a:r>
              <a:rPr lang="pt-PT" dirty="0"/>
              <a:t>- Os dados dos cliente devem poder ser acedidos pelas empresas que lhes vendem produtos</a:t>
            </a:r>
          </a:p>
          <a:p>
            <a:pPr marL="0" indent="0">
              <a:buNone/>
            </a:pPr>
            <a:r>
              <a:rPr lang="pt-PT" dirty="0"/>
              <a:t>- Cada cliente deverá ter acesso a uma lista de compras que tenha feito, tendo esta o produto e a empresa a que comprou</a:t>
            </a:r>
          </a:p>
          <a:p>
            <a:pPr marL="0" indent="0">
              <a:buNone/>
            </a:pPr>
            <a:r>
              <a:rPr lang="pt-PT" dirty="0"/>
              <a:t>- Deve ser possível editar, adicionar e remover stands.</a:t>
            </a:r>
          </a:p>
          <a:p>
            <a:pPr marL="0" indent="0">
              <a:buNone/>
            </a:pPr>
            <a:r>
              <a:rPr lang="pt-PT" dirty="0"/>
              <a:t>- Deve ser possível editar, adicionar e remover produtos.</a:t>
            </a:r>
          </a:p>
          <a:p>
            <a:pPr marL="0" indent="0">
              <a:buNone/>
            </a:pPr>
            <a:r>
              <a:rPr lang="pt-PT" dirty="0"/>
              <a:t>- Deve ser possível adicionar e remover produtos a um carrinho de compras.</a:t>
            </a:r>
          </a:p>
          <a:p>
            <a:pPr marL="0" indent="0">
              <a:buNone/>
            </a:pPr>
            <a:r>
              <a:rPr lang="pt-PT" dirty="0"/>
              <a:t>- Deve ser possível dar upgrade da conta de Utilizador para conta de Vendedor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46B8B6A2-8C51-6787-1768-0AB32F8D4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z="3200" b="0" dirty="0"/>
              <a:t>Requisitos de Manipulação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F6A478CC-4E66-FC41-F389-92323ACA9D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781" t="15918" r="17866" b="30378"/>
          <a:stretch/>
        </p:blipFill>
        <p:spPr>
          <a:xfrm>
            <a:off x="317240" y="6510979"/>
            <a:ext cx="1847461" cy="27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1654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e Conteúdo 1">
            <a:extLst>
              <a:ext uri="{FF2B5EF4-FFF2-40B4-BE49-F238E27FC236}">
                <a16:creationId xmlns:a16="http://schemas.microsoft.com/office/drawing/2014/main" id="{FFC16EE8-65A2-E3B4-923F-E423B4D8162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19539" y="1612009"/>
            <a:ext cx="10515600" cy="4114800"/>
          </a:xfrm>
        </p:spPr>
        <p:txBody>
          <a:bodyPr/>
          <a:lstStyle/>
          <a:p>
            <a:pPr marL="0" indent="0">
              <a:buNone/>
            </a:pPr>
            <a:r>
              <a:rPr lang="pt-PT" dirty="0"/>
              <a:t>- Deverá ser possível de, a qualquer momento, obter a lista de empresas a utilizar a aplicação (nome, contacto, ...) pelos Administradores</a:t>
            </a:r>
          </a:p>
          <a:p>
            <a:pPr marL="0" indent="0">
              <a:buNone/>
            </a:pPr>
            <a:r>
              <a:rPr lang="pt-PT" dirty="0"/>
              <a:t>- Deverá ser possível de, a qualquer momento, obter a lista dos cliente a utilizar a aplicação pelo Administradores</a:t>
            </a:r>
          </a:p>
          <a:p>
            <a:pPr marL="0" indent="0">
              <a:buNone/>
            </a:pPr>
            <a:r>
              <a:rPr lang="pt-PT" dirty="0"/>
              <a:t>- As empresas, e os seus produtos, devem ser aprovadas pelos </a:t>
            </a:r>
            <a:r>
              <a:rPr lang="pt-PT" dirty="0" err="1"/>
              <a:t>Admins</a:t>
            </a:r>
            <a:r>
              <a:rPr lang="pt-PT" dirty="0"/>
              <a:t> antes de postarem na aplicação</a:t>
            </a:r>
          </a:p>
          <a:p>
            <a:pPr marL="0" indent="0">
              <a:buNone/>
            </a:pPr>
            <a:r>
              <a:rPr lang="pt-PT" dirty="0"/>
              <a:t>- Apenas os Administradores podem adicionar Certames.</a:t>
            </a:r>
          </a:p>
          <a:p>
            <a:pPr marL="0" indent="0">
              <a:buNone/>
            </a:pPr>
            <a:r>
              <a:rPr lang="pt-PT" dirty="0"/>
              <a:t>- Apenas os Administradores podem adicionar outros Administradores.</a:t>
            </a:r>
          </a:p>
          <a:p>
            <a:pPr marL="0" indent="0">
              <a:buNone/>
            </a:pPr>
            <a:r>
              <a:rPr lang="pt-PT" dirty="0"/>
              <a:t>- Um utilizador não pode criar um stand ou produtos sem o upgrade para conta de Vendedor</a:t>
            </a:r>
          </a:p>
          <a:p>
            <a:pPr marL="0" indent="0">
              <a:buNone/>
            </a:pPr>
            <a:r>
              <a:rPr lang="pt-PT" dirty="0"/>
              <a:t>- Apenas os utilizadores podem editar as </a:t>
            </a:r>
            <a:r>
              <a:rPr lang="pt-PT" dirty="0" err="1"/>
              <a:t>prórpias</a:t>
            </a:r>
            <a:r>
              <a:rPr lang="pt-PT" dirty="0"/>
              <a:t> contas.</a:t>
            </a:r>
          </a:p>
          <a:p>
            <a:pPr marL="0" indent="0">
              <a:buNone/>
            </a:pPr>
            <a:r>
              <a:rPr lang="pt-PT" dirty="0"/>
              <a:t>- Apenas os vendedores podem editar os produtos e stands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1F03760C-5196-5833-5438-8DA22598D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z="3200" b="0" dirty="0"/>
              <a:t>Requisitos de Controlo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E2557070-3635-6EC7-F4DB-BB739A0FC4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781" t="15918" r="17866" b="30378"/>
          <a:stretch/>
        </p:blipFill>
        <p:spPr>
          <a:xfrm>
            <a:off x="317240" y="6510979"/>
            <a:ext cx="1847461" cy="27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6376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1FA13A6A-4C3C-0AC6-6856-6C4FC87A3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z="3200" b="0" dirty="0"/>
              <a:t>Lista de Use Cases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E67CCBDE-CA28-D629-456F-E9CE8FFCA044}"/>
              </a:ext>
            </a:extLst>
          </p:cNvPr>
          <p:cNvPicPr>
            <a:picLocks noGrp="1" noChangeAspect="1" noChangeArrowheads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5396" y="1641037"/>
            <a:ext cx="5761208" cy="4901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AADFE5A8-6FAE-44ED-5DA2-12EC6105738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781" t="15918" r="17866" b="30378"/>
          <a:stretch/>
        </p:blipFill>
        <p:spPr>
          <a:xfrm>
            <a:off x="317240" y="6510979"/>
            <a:ext cx="1847461" cy="27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1155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Posição de Conteúdo 4" descr="Uma imagem com mesa&#10;&#10;Descrição gerada automaticamente">
            <a:extLst>
              <a:ext uri="{FF2B5EF4-FFF2-40B4-BE49-F238E27FC236}">
                <a16:creationId xmlns:a16="http://schemas.microsoft.com/office/drawing/2014/main" id="{294C7A14-EDA3-C734-E4C5-527ABAA96AD5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3081131" y="340355"/>
            <a:ext cx="4326709" cy="6177290"/>
          </a:xfr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353E70A3-398E-4D3D-C13C-25B5CA00DD2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781" t="15918" r="17866" b="30378"/>
          <a:stretch/>
        </p:blipFill>
        <p:spPr>
          <a:xfrm>
            <a:off x="317240" y="6510979"/>
            <a:ext cx="1847461" cy="27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596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Marcador de Posição de Conteúdo 8">
            <a:extLst>
              <a:ext uri="{FF2B5EF4-FFF2-40B4-BE49-F238E27FC236}">
                <a16:creationId xmlns:a16="http://schemas.microsoft.com/office/drawing/2014/main" id="{CF01545B-80C9-B17F-0A79-EB1D4C80E3E8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2833986" y="1465455"/>
            <a:ext cx="6005214" cy="5103811"/>
          </a:xfrm>
          <a:noFill/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20829B97-2DE5-4E72-3170-A3DEF8617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5000"/>
            <a:ext cx="10515600" cy="700115"/>
          </a:xfrm>
        </p:spPr>
        <p:txBody>
          <a:bodyPr anchor="ctr">
            <a:normAutofit/>
          </a:bodyPr>
          <a:lstStyle/>
          <a:p>
            <a:r>
              <a:rPr lang="pt-PT" sz="4400" b="0"/>
              <a:t>Diagrama de Especificação de Use Cases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F94FEE61-631B-F053-DAE5-B8850AC9593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781" t="15918" r="17866" b="30378"/>
          <a:stretch/>
        </p:blipFill>
        <p:spPr>
          <a:xfrm>
            <a:off x="317240" y="6510979"/>
            <a:ext cx="1847461" cy="27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9065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2">
            <a:extLst>
              <a:ext uri="{FF2B5EF4-FFF2-40B4-BE49-F238E27FC236}">
                <a16:creationId xmlns:a16="http://schemas.microsoft.com/office/drawing/2014/main" id="{5C642B03-B6F8-9C53-987B-040424856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5000"/>
            <a:ext cx="10515600" cy="700115"/>
          </a:xfrm>
        </p:spPr>
        <p:txBody>
          <a:bodyPr/>
          <a:lstStyle/>
          <a:p>
            <a:r>
              <a:rPr lang="en-US" sz="3200" b="0" dirty="0" err="1"/>
              <a:t>Modelo</a:t>
            </a:r>
            <a:r>
              <a:rPr lang="en-US" sz="3200" b="0" dirty="0"/>
              <a:t> de </a:t>
            </a:r>
            <a:r>
              <a:rPr lang="en-US" sz="3200" b="0" dirty="0" err="1"/>
              <a:t>Domínio</a:t>
            </a:r>
            <a:endParaRPr lang="en-US" sz="3200" b="0" dirty="0"/>
          </a:p>
        </p:txBody>
      </p:sp>
      <p:pic>
        <p:nvPicPr>
          <p:cNvPr id="9" name="Marcador de Posição de Conteúdo 8" descr="Uma imagem com texto, céu, mapa&#10;&#10;Descrição gerada automaticamente">
            <a:extLst>
              <a:ext uri="{FF2B5EF4-FFF2-40B4-BE49-F238E27FC236}">
                <a16:creationId xmlns:a16="http://schemas.microsoft.com/office/drawing/2014/main" id="{7B45DEF1-1F3C-E47A-30DD-2187413B214C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170646" y="1610139"/>
            <a:ext cx="8999586" cy="4544599"/>
          </a:xfr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1C338EFE-E125-550B-346D-1BD85CC465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781" t="15918" r="17866" b="30378"/>
          <a:stretch/>
        </p:blipFill>
        <p:spPr>
          <a:xfrm>
            <a:off x="317240" y="6510979"/>
            <a:ext cx="1847461" cy="27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368151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Geometric Presentation">
      <a:dk1>
        <a:sysClr val="windowText" lastClr="000000"/>
      </a:dk1>
      <a:lt1>
        <a:sysClr val="window" lastClr="FFFFFF"/>
      </a:lt1>
      <a:dk2>
        <a:srgbClr val="44546A"/>
      </a:dk2>
      <a:lt2>
        <a:srgbClr val="ACCBF9"/>
      </a:lt2>
      <a:accent1>
        <a:srgbClr val="5C83C4"/>
      </a:accent1>
      <a:accent2>
        <a:srgbClr val="2C599D"/>
      </a:accent2>
      <a:accent3>
        <a:srgbClr val="1A3B70"/>
      </a:accent3>
      <a:accent4>
        <a:srgbClr val="FA6F1A"/>
      </a:accent4>
      <a:accent5>
        <a:srgbClr val="11224E"/>
      </a:accent5>
      <a:accent6>
        <a:srgbClr val="9D90A0"/>
      </a:accent6>
      <a:hlink>
        <a:srgbClr val="9454C3"/>
      </a:hlink>
      <a:folHlink>
        <a:srgbClr val="3EBBF0"/>
      </a:folHlink>
    </a:clrScheme>
    <a:fontScheme name="Custom 147">
      <a:majorFont>
        <a:latin typeface="Corbe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49603283_TF16411253_Win32" id="{4EBFFD33-07D8-464A-841E-B8F69AB9D1A6}" vid="{615C29C1-5E0A-4E9A-8DBA-002AEAF17224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5D99ABA-76CE-4A8E-B5F0-C051B96628D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DEA9014-ED64-4558-B1E1-D03F0EE32BEB}">
  <ds:schemaRefs>
    <ds:schemaRef ds:uri="http://purl.org/dc/elements/1.1/"/>
    <ds:schemaRef ds:uri="http://schemas.openxmlformats.org/package/2006/metadata/core-properties"/>
    <ds:schemaRef ds:uri="http://purl.org/dc/dcmitype/"/>
    <ds:schemaRef ds:uri="71af3243-3dd4-4a8d-8c0d-dd76da1f02a5"/>
    <ds:schemaRef ds:uri="http://www.w3.org/XML/1998/namespace"/>
    <ds:schemaRef ds:uri="http://purl.org/dc/terms/"/>
    <ds:schemaRef ds:uri="http://schemas.microsoft.com/office/2006/documentManagement/types"/>
    <ds:schemaRef ds:uri="http://schemas.microsoft.com/office/infopath/2007/PartnerControls"/>
    <ds:schemaRef ds:uri="16c05727-aa75-4e4a-9b5f-8a80a1165891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B19EB750-A6DA-4BE8-B87B-FC499FE7336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{EAD0EAC4-04AE-4041-81EC-CE39923CB7DB}tf16411253_win32</Template>
  <TotalTime>535</TotalTime>
  <Words>734</Words>
  <Application>Microsoft Office PowerPoint</Application>
  <PresentationFormat>Ecrã Panorâmico</PresentationFormat>
  <Paragraphs>92</Paragraphs>
  <Slides>16</Slides>
  <Notes>4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16</vt:i4>
      </vt:variant>
    </vt:vector>
  </HeadingPairs>
  <TitlesOfParts>
    <vt:vector size="22" baseType="lpstr">
      <vt:lpstr>Arial</vt:lpstr>
      <vt:lpstr>Calibri</vt:lpstr>
      <vt:lpstr>Calibri Light</vt:lpstr>
      <vt:lpstr>Corbel</vt:lpstr>
      <vt:lpstr>Wingdings</vt:lpstr>
      <vt:lpstr>Tema do Office</vt:lpstr>
      <vt:lpstr>FeiraFácil</vt:lpstr>
      <vt:lpstr>Índice</vt:lpstr>
      <vt:lpstr>Requisitos  Descrição</vt:lpstr>
      <vt:lpstr>Requisitos de Manipulação</vt:lpstr>
      <vt:lpstr>Requisitos de Controlo</vt:lpstr>
      <vt:lpstr>Lista de Use Cases</vt:lpstr>
      <vt:lpstr>Apresentação do PowerPoint</vt:lpstr>
      <vt:lpstr>Diagrama de Especificação de Use Cases</vt:lpstr>
      <vt:lpstr>Modelo de Domínio</vt:lpstr>
      <vt:lpstr>Arquitetura da Camada de Negócios </vt:lpstr>
      <vt:lpstr>Diagrama de Packages</vt:lpstr>
      <vt:lpstr>Diagrama de Sequência</vt:lpstr>
      <vt:lpstr>Arquitetura da Camada de Dados </vt:lpstr>
      <vt:lpstr>Caracterização do Sistema de Interface </vt:lpstr>
      <vt:lpstr>A Equipa</vt:lpstr>
      <vt:lpstr>Conclusão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Luís Filipe Fernandes Vilas</dc:creator>
  <cp:lastModifiedBy>Luís Filipe Fernandes Vilas</cp:lastModifiedBy>
  <cp:revision>15</cp:revision>
  <dcterms:created xsi:type="dcterms:W3CDTF">2022-10-15T13:08:43Z</dcterms:created>
  <dcterms:modified xsi:type="dcterms:W3CDTF">2022-11-29T16:08:22Z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